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6858000" cy="9144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53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074420" y="479864"/>
            <a:ext cx="5554980" cy="1962912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074420" y="2466752"/>
            <a:ext cx="5554980" cy="23368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691075" y="1885069"/>
            <a:ext cx="157734" cy="28041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867882" y="1793355"/>
            <a:ext cx="48006" cy="8534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5143500" y="366186"/>
            <a:ext cx="1371600" cy="7802033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57250" y="366188"/>
            <a:ext cx="4171950" cy="780203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1712168" y="-72"/>
            <a:ext cx="5143500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33794" y="3467100"/>
            <a:ext cx="4800600" cy="3048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933794" y="1422400"/>
            <a:ext cx="4800600" cy="2012949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مستطيل 9"/>
          <p:cNvSpPr/>
          <p:nvPr/>
        </p:nvSpPr>
        <p:spPr bwMode="invGray">
          <a:xfrm>
            <a:off x="1714500" y="0"/>
            <a:ext cx="57150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29241" y="3752875"/>
            <a:ext cx="157734" cy="28041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806048" y="3661160"/>
            <a:ext cx="48006" cy="8534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6706" y="365760"/>
            <a:ext cx="5623560" cy="1524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076706" y="2032000"/>
            <a:ext cx="2743200" cy="6217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957066" y="2032000"/>
            <a:ext cx="2743200" cy="6217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6880448"/>
            <a:ext cx="6172200" cy="1524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437704"/>
            <a:ext cx="3017520" cy="85344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3497580" y="437704"/>
            <a:ext cx="3017520" cy="85344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342900" y="1292448"/>
            <a:ext cx="3017520" cy="54864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97580" y="1292448"/>
            <a:ext cx="3017520" cy="54864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6706" y="365760"/>
            <a:ext cx="5623560" cy="1524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761238" y="0"/>
            <a:ext cx="6096762" cy="9144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مستطيل 5"/>
          <p:cNvSpPr/>
          <p:nvPr/>
        </p:nvSpPr>
        <p:spPr bwMode="invGray">
          <a:xfrm>
            <a:off x="761238" y="-72"/>
            <a:ext cx="54864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289037"/>
            <a:ext cx="2857500" cy="154940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342900" y="1875952"/>
            <a:ext cx="2857500" cy="931333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42900" y="2844801"/>
            <a:ext cx="6115050" cy="53234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415172" y="1422400"/>
            <a:ext cx="2057400" cy="26416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571500" y="1422400"/>
            <a:ext cx="3429000" cy="6096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28650" y="1524005"/>
            <a:ext cx="3314700" cy="468604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297544" y="1272455"/>
            <a:ext cx="514350" cy="27241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3752750" y="1249048"/>
            <a:ext cx="486918" cy="27241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8650" y="6400800"/>
            <a:ext cx="3314700" cy="1016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611945" y="-1087896"/>
            <a:ext cx="1229165" cy="2185183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26613" y="28137"/>
            <a:ext cx="1276643" cy="2269588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37161" y="1406770"/>
            <a:ext cx="844288" cy="1470165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759655" y="-72"/>
            <a:ext cx="6098345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076706" y="366184"/>
            <a:ext cx="5623560" cy="1524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076706" y="1930400"/>
            <a:ext cx="5623560" cy="64008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2686050" y="8407400"/>
            <a:ext cx="1600200" cy="63500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4286250" y="8407400"/>
            <a:ext cx="2171700" cy="63500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6460236" y="8407400"/>
            <a:ext cx="342900" cy="63500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5" name="مستطيل 14"/>
          <p:cNvSpPr/>
          <p:nvPr/>
        </p:nvSpPr>
        <p:spPr bwMode="invGray">
          <a:xfrm>
            <a:off x="761238" y="-72"/>
            <a:ext cx="54864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jpe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jpe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IN5GIuaJIZg78WP6OYBhnL8nGvG-kcSR?usp=sharing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76pMzPxIMHJBH4HcrbBYMUrIvyrDO_oj?usp=sharin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LtIIpkJuTW8svRS668ojXxtUtCmtpDzo?usp=shari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mYIYJ_zM-W43AXIgBcGVSVJ6j_tpkCU9?usp=shari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x.com/moe_tbk_06_0090/status/1712040653691953609?s=46&amp;t=jk49tL5iS8vOldurO1vafAht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x.com/moe_tbk_06_0090/status/1711615293116608566?s=46&amp;t=jk49tL5iS8vOldurO1vaf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x.com/moe_tbk_06_0090/status/1711615293116608566?s=46&amp;t=jk49tL5iS8vOldurO1vafA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x.com/moe_tbk_06_0090/status/1712172074645549481?s=46&amp;t=jk49tL5iS8vOldurO1vafA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" y="6"/>
            <a:ext cx="6857999" cy="9143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76857" y="1"/>
            <a:ext cx="1800224" cy="11334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10126" y="0"/>
            <a:ext cx="2047874" cy="115252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56031" y="2546610"/>
            <a:ext cx="6347460" cy="6417945"/>
            <a:chOff x="256031" y="2546604"/>
            <a:chExt cx="6347460" cy="6417945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8263" y="2546604"/>
              <a:ext cx="3697224" cy="9022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49040" y="2546604"/>
              <a:ext cx="1453896" cy="9022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66487" y="2546604"/>
              <a:ext cx="1604772" cy="9022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9015" y="3034284"/>
              <a:ext cx="5841492" cy="9022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38527" y="3521964"/>
              <a:ext cx="2983992" cy="9022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2959" y="4009644"/>
              <a:ext cx="1770888" cy="902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57399" y="4009644"/>
              <a:ext cx="1591055" cy="90220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04971" y="4009644"/>
              <a:ext cx="1350264" cy="90220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18787" y="4009644"/>
              <a:ext cx="2017776" cy="90220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05583" y="4500372"/>
              <a:ext cx="3217164" cy="90220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6031" y="4988052"/>
              <a:ext cx="1764792" cy="90220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75815" y="4988052"/>
              <a:ext cx="2109216" cy="90220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148583" y="4988052"/>
              <a:ext cx="1696212" cy="90220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01311" y="4988052"/>
              <a:ext cx="883919" cy="90220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748784" y="4988052"/>
              <a:ext cx="661415" cy="90220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873752" y="4988052"/>
              <a:ext cx="1729740" cy="90220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78635" y="5472683"/>
              <a:ext cx="4303776" cy="90220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48855" y="2783459"/>
              <a:ext cx="3970286" cy="36080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943474" y="2821432"/>
              <a:ext cx="1043686" cy="32283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82256" y="3271139"/>
              <a:ext cx="5270436" cy="36131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195321" y="3758819"/>
              <a:ext cx="2449068" cy="36080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02944" y="4247007"/>
              <a:ext cx="1012113" cy="29286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314193" y="4247007"/>
              <a:ext cx="947293" cy="29286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467951" y="4252595"/>
              <a:ext cx="421640" cy="278130"/>
            </a:xfrm>
            <a:custGeom>
              <a:avLst/>
              <a:gdLst/>
              <a:ahLst/>
              <a:cxnLst/>
              <a:rect l="l" t="t" r="r" b="b"/>
              <a:pathLst>
                <a:path w="421639" h="278129">
                  <a:moveTo>
                    <a:pt x="397547" y="84581"/>
                  </a:moveTo>
                  <a:lnTo>
                    <a:pt x="387768" y="84581"/>
                  </a:lnTo>
                  <a:lnTo>
                    <a:pt x="383704" y="84835"/>
                  </a:lnTo>
                  <a:lnTo>
                    <a:pt x="368845" y="89534"/>
                  </a:lnTo>
                  <a:lnTo>
                    <a:pt x="367956" y="90424"/>
                  </a:lnTo>
                  <a:lnTo>
                    <a:pt x="367575" y="91693"/>
                  </a:lnTo>
                  <a:lnTo>
                    <a:pt x="367575" y="271144"/>
                  </a:lnTo>
                  <a:lnTo>
                    <a:pt x="367956" y="272288"/>
                  </a:lnTo>
                  <a:lnTo>
                    <a:pt x="368845" y="273303"/>
                  </a:lnTo>
                  <a:lnTo>
                    <a:pt x="369607" y="274319"/>
                  </a:lnTo>
                  <a:lnTo>
                    <a:pt x="387768" y="277749"/>
                  </a:lnTo>
                  <a:lnTo>
                    <a:pt x="397547" y="277749"/>
                  </a:lnTo>
                  <a:lnTo>
                    <a:pt x="417613" y="271144"/>
                  </a:lnTo>
                  <a:lnTo>
                    <a:pt x="417613" y="91693"/>
                  </a:lnTo>
                  <a:lnTo>
                    <a:pt x="417232" y="90424"/>
                  </a:lnTo>
                  <a:lnTo>
                    <a:pt x="416470" y="89534"/>
                  </a:lnTo>
                  <a:lnTo>
                    <a:pt x="415708" y="88518"/>
                  </a:lnTo>
                  <a:lnTo>
                    <a:pt x="401611" y="84835"/>
                  </a:lnTo>
                  <a:lnTo>
                    <a:pt x="397547" y="84581"/>
                  </a:lnTo>
                  <a:close/>
                </a:path>
                <a:path w="421639" h="278129">
                  <a:moveTo>
                    <a:pt x="124116" y="18287"/>
                  </a:moveTo>
                  <a:lnTo>
                    <a:pt x="109511" y="18287"/>
                  </a:lnTo>
                  <a:lnTo>
                    <a:pt x="99986" y="18541"/>
                  </a:lnTo>
                  <a:lnTo>
                    <a:pt x="3088" y="257047"/>
                  </a:lnTo>
                  <a:lnTo>
                    <a:pt x="0" y="271144"/>
                  </a:lnTo>
                  <a:lnTo>
                    <a:pt x="291" y="272795"/>
                  </a:lnTo>
                  <a:lnTo>
                    <a:pt x="1688" y="274319"/>
                  </a:lnTo>
                  <a:lnTo>
                    <a:pt x="2958" y="275843"/>
                  </a:lnTo>
                  <a:lnTo>
                    <a:pt x="5371" y="276732"/>
                  </a:lnTo>
                  <a:lnTo>
                    <a:pt x="12229" y="277494"/>
                  </a:lnTo>
                  <a:lnTo>
                    <a:pt x="17055" y="277749"/>
                  </a:lnTo>
                  <a:lnTo>
                    <a:pt x="28739" y="277749"/>
                  </a:lnTo>
                  <a:lnTo>
                    <a:pt x="49364" y="272668"/>
                  </a:lnTo>
                  <a:lnTo>
                    <a:pt x="50075" y="271652"/>
                  </a:lnTo>
                  <a:lnTo>
                    <a:pt x="50837" y="270001"/>
                  </a:lnTo>
                  <a:lnTo>
                    <a:pt x="51345" y="268224"/>
                  </a:lnTo>
                  <a:lnTo>
                    <a:pt x="67601" y="217931"/>
                  </a:lnTo>
                  <a:lnTo>
                    <a:pt x="220068" y="217931"/>
                  </a:lnTo>
                  <a:lnTo>
                    <a:pt x="206064" y="177800"/>
                  </a:lnTo>
                  <a:lnTo>
                    <a:pt x="79158" y="177800"/>
                  </a:lnTo>
                  <a:lnTo>
                    <a:pt x="115480" y="68579"/>
                  </a:lnTo>
                  <a:lnTo>
                    <a:pt x="167953" y="68579"/>
                  </a:lnTo>
                  <a:lnTo>
                    <a:pt x="154215" y="29209"/>
                  </a:lnTo>
                  <a:lnTo>
                    <a:pt x="153453" y="26669"/>
                  </a:lnTo>
                  <a:lnTo>
                    <a:pt x="134911" y="18541"/>
                  </a:lnTo>
                  <a:lnTo>
                    <a:pt x="124116" y="18287"/>
                  </a:lnTo>
                  <a:close/>
                </a:path>
                <a:path w="421639" h="278129">
                  <a:moveTo>
                    <a:pt x="220068" y="217931"/>
                  </a:moveTo>
                  <a:lnTo>
                    <a:pt x="164121" y="217931"/>
                  </a:lnTo>
                  <a:lnTo>
                    <a:pt x="181637" y="270001"/>
                  </a:lnTo>
                  <a:lnTo>
                    <a:pt x="182028" y="271271"/>
                  </a:lnTo>
                  <a:lnTo>
                    <a:pt x="205269" y="277749"/>
                  </a:lnTo>
                  <a:lnTo>
                    <a:pt x="218604" y="277749"/>
                  </a:lnTo>
                  <a:lnTo>
                    <a:pt x="237109" y="271271"/>
                  </a:lnTo>
                  <a:lnTo>
                    <a:pt x="237053" y="270637"/>
                  </a:lnTo>
                  <a:lnTo>
                    <a:pt x="236621" y="268224"/>
                  </a:lnTo>
                  <a:lnTo>
                    <a:pt x="236257" y="265556"/>
                  </a:lnTo>
                  <a:lnTo>
                    <a:pt x="235241" y="261874"/>
                  </a:lnTo>
                  <a:lnTo>
                    <a:pt x="233717" y="257047"/>
                  </a:lnTo>
                  <a:lnTo>
                    <a:pt x="220068" y="217931"/>
                  </a:lnTo>
                  <a:close/>
                </a:path>
                <a:path w="421639" h="278129">
                  <a:moveTo>
                    <a:pt x="167953" y="68579"/>
                  </a:moveTo>
                  <a:lnTo>
                    <a:pt x="115734" y="68579"/>
                  </a:lnTo>
                  <a:lnTo>
                    <a:pt x="152056" y="177800"/>
                  </a:lnTo>
                  <a:lnTo>
                    <a:pt x="206064" y="177800"/>
                  </a:lnTo>
                  <a:lnTo>
                    <a:pt x="167953" y="68579"/>
                  </a:lnTo>
                  <a:close/>
                </a:path>
                <a:path w="421639" h="278129">
                  <a:moveTo>
                    <a:pt x="403897" y="6730"/>
                  </a:moveTo>
                  <a:lnTo>
                    <a:pt x="381545" y="6730"/>
                  </a:lnTo>
                  <a:lnTo>
                    <a:pt x="373925" y="8635"/>
                  </a:lnTo>
                  <a:lnTo>
                    <a:pt x="365797" y="16509"/>
                  </a:lnTo>
                  <a:lnTo>
                    <a:pt x="363765" y="23494"/>
                  </a:lnTo>
                  <a:lnTo>
                    <a:pt x="363765" y="43179"/>
                  </a:lnTo>
                  <a:lnTo>
                    <a:pt x="365797" y="49910"/>
                  </a:lnTo>
                  <a:lnTo>
                    <a:pt x="369734" y="53593"/>
                  </a:lnTo>
                  <a:lnTo>
                    <a:pt x="373544" y="57276"/>
                  </a:lnTo>
                  <a:lnTo>
                    <a:pt x="381164" y="59181"/>
                  </a:lnTo>
                  <a:lnTo>
                    <a:pt x="403516" y="59181"/>
                  </a:lnTo>
                  <a:lnTo>
                    <a:pt x="411136" y="57276"/>
                  </a:lnTo>
                  <a:lnTo>
                    <a:pt x="415327" y="53466"/>
                  </a:lnTo>
                  <a:lnTo>
                    <a:pt x="419391" y="49529"/>
                  </a:lnTo>
                  <a:lnTo>
                    <a:pt x="421423" y="42671"/>
                  </a:lnTo>
                  <a:lnTo>
                    <a:pt x="421423" y="22859"/>
                  </a:lnTo>
                  <a:lnTo>
                    <a:pt x="419518" y="16128"/>
                  </a:lnTo>
                  <a:lnTo>
                    <a:pt x="415454" y="12445"/>
                  </a:lnTo>
                  <a:lnTo>
                    <a:pt x="411517" y="8635"/>
                  </a:lnTo>
                  <a:lnTo>
                    <a:pt x="403897" y="6730"/>
                  </a:lnTo>
                  <a:close/>
                </a:path>
                <a:path w="421639" h="278129">
                  <a:moveTo>
                    <a:pt x="296963" y="0"/>
                  </a:moveTo>
                  <a:lnTo>
                    <a:pt x="287184" y="0"/>
                  </a:lnTo>
                  <a:lnTo>
                    <a:pt x="283120" y="126"/>
                  </a:lnTo>
                  <a:lnTo>
                    <a:pt x="268261" y="4952"/>
                  </a:lnTo>
                  <a:lnTo>
                    <a:pt x="267372" y="5968"/>
                  </a:lnTo>
                  <a:lnTo>
                    <a:pt x="266991" y="7238"/>
                  </a:lnTo>
                  <a:lnTo>
                    <a:pt x="266991" y="271144"/>
                  </a:lnTo>
                  <a:lnTo>
                    <a:pt x="267372" y="272288"/>
                  </a:lnTo>
                  <a:lnTo>
                    <a:pt x="268261" y="273303"/>
                  </a:lnTo>
                  <a:lnTo>
                    <a:pt x="269023" y="274319"/>
                  </a:lnTo>
                  <a:lnTo>
                    <a:pt x="287184" y="277749"/>
                  </a:lnTo>
                  <a:lnTo>
                    <a:pt x="296963" y="277749"/>
                  </a:lnTo>
                  <a:lnTo>
                    <a:pt x="317029" y="271144"/>
                  </a:lnTo>
                  <a:lnTo>
                    <a:pt x="317029" y="7238"/>
                  </a:lnTo>
                  <a:lnTo>
                    <a:pt x="301027" y="126"/>
                  </a:lnTo>
                  <a:lnTo>
                    <a:pt x="296963" y="0"/>
                  </a:lnTo>
                  <a:close/>
                </a:path>
              </a:pathLst>
            </a:custGeom>
            <a:solidFill>
              <a:srgbClr val="F4F0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467861" y="4270883"/>
              <a:ext cx="417830" cy="259715"/>
            </a:xfrm>
            <a:custGeom>
              <a:avLst/>
              <a:gdLst/>
              <a:ahLst/>
              <a:cxnLst/>
              <a:rect l="l" t="t" r="r" b="b"/>
              <a:pathLst>
                <a:path w="417829" h="259714">
                  <a:moveTo>
                    <a:pt x="392684" y="66293"/>
                  </a:moveTo>
                  <a:lnTo>
                    <a:pt x="397637" y="66293"/>
                  </a:lnTo>
                  <a:lnTo>
                    <a:pt x="401700" y="66547"/>
                  </a:lnTo>
                  <a:lnTo>
                    <a:pt x="404875" y="66928"/>
                  </a:lnTo>
                  <a:lnTo>
                    <a:pt x="408050" y="67309"/>
                  </a:lnTo>
                  <a:lnTo>
                    <a:pt x="416560" y="71246"/>
                  </a:lnTo>
                  <a:lnTo>
                    <a:pt x="417322" y="72136"/>
                  </a:lnTo>
                  <a:lnTo>
                    <a:pt x="417702" y="73405"/>
                  </a:lnTo>
                  <a:lnTo>
                    <a:pt x="417702" y="74675"/>
                  </a:lnTo>
                  <a:lnTo>
                    <a:pt x="417702" y="251459"/>
                  </a:lnTo>
                  <a:lnTo>
                    <a:pt x="417702" y="252856"/>
                  </a:lnTo>
                  <a:lnTo>
                    <a:pt x="417322" y="254000"/>
                  </a:lnTo>
                  <a:lnTo>
                    <a:pt x="416560" y="255015"/>
                  </a:lnTo>
                  <a:lnTo>
                    <a:pt x="415798" y="256031"/>
                  </a:lnTo>
                  <a:lnTo>
                    <a:pt x="397637" y="259461"/>
                  </a:lnTo>
                  <a:lnTo>
                    <a:pt x="392684" y="259461"/>
                  </a:lnTo>
                  <a:lnTo>
                    <a:pt x="387858" y="259461"/>
                  </a:lnTo>
                  <a:lnTo>
                    <a:pt x="372999" y="257428"/>
                  </a:lnTo>
                  <a:lnTo>
                    <a:pt x="371093" y="256793"/>
                  </a:lnTo>
                  <a:lnTo>
                    <a:pt x="369697" y="256031"/>
                  </a:lnTo>
                  <a:lnTo>
                    <a:pt x="368935" y="255015"/>
                  </a:lnTo>
                  <a:lnTo>
                    <a:pt x="368046" y="254000"/>
                  </a:lnTo>
                  <a:lnTo>
                    <a:pt x="367664" y="252856"/>
                  </a:lnTo>
                  <a:lnTo>
                    <a:pt x="367664" y="251459"/>
                  </a:lnTo>
                  <a:lnTo>
                    <a:pt x="367664" y="74675"/>
                  </a:lnTo>
                  <a:lnTo>
                    <a:pt x="367664" y="73405"/>
                  </a:lnTo>
                  <a:lnTo>
                    <a:pt x="368046" y="72136"/>
                  </a:lnTo>
                  <a:lnTo>
                    <a:pt x="368935" y="71246"/>
                  </a:lnTo>
                  <a:lnTo>
                    <a:pt x="369697" y="70230"/>
                  </a:lnTo>
                  <a:lnTo>
                    <a:pt x="380618" y="66928"/>
                  </a:lnTo>
                  <a:lnTo>
                    <a:pt x="383793" y="66547"/>
                  </a:lnTo>
                  <a:lnTo>
                    <a:pt x="387858" y="66293"/>
                  </a:lnTo>
                  <a:lnTo>
                    <a:pt x="392684" y="66293"/>
                  </a:lnTo>
                  <a:close/>
                </a:path>
                <a:path w="417829" h="259714">
                  <a:moveTo>
                    <a:pt x="115570" y="50291"/>
                  </a:moveTo>
                  <a:lnTo>
                    <a:pt x="79248" y="159512"/>
                  </a:lnTo>
                  <a:lnTo>
                    <a:pt x="152146" y="159512"/>
                  </a:lnTo>
                  <a:lnTo>
                    <a:pt x="115824" y="50291"/>
                  </a:lnTo>
                  <a:lnTo>
                    <a:pt x="115570" y="50291"/>
                  </a:lnTo>
                  <a:close/>
                </a:path>
                <a:path w="417829" h="259714">
                  <a:moveTo>
                    <a:pt x="116332" y="0"/>
                  </a:moveTo>
                  <a:lnTo>
                    <a:pt x="124205" y="0"/>
                  </a:lnTo>
                  <a:lnTo>
                    <a:pt x="130428" y="126"/>
                  </a:lnTo>
                  <a:lnTo>
                    <a:pt x="154304" y="10921"/>
                  </a:lnTo>
                  <a:lnTo>
                    <a:pt x="233807" y="238759"/>
                  </a:lnTo>
                  <a:lnTo>
                    <a:pt x="235330" y="243586"/>
                  </a:lnTo>
                  <a:lnTo>
                    <a:pt x="236347" y="247268"/>
                  </a:lnTo>
                  <a:lnTo>
                    <a:pt x="236727" y="250062"/>
                  </a:lnTo>
                  <a:lnTo>
                    <a:pt x="237236" y="252856"/>
                  </a:lnTo>
                  <a:lnTo>
                    <a:pt x="218693" y="259461"/>
                  </a:lnTo>
                  <a:lnTo>
                    <a:pt x="212089" y="259461"/>
                  </a:lnTo>
                  <a:lnTo>
                    <a:pt x="205359" y="259461"/>
                  </a:lnTo>
                  <a:lnTo>
                    <a:pt x="181610" y="251332"/>
                  </a:lnTo>
                  <a:lnTo>
                    <a:pt x="164211" y="199643"/>
                  </a:lnTo>
                  <a:lnTo>
                    <a:pt x="67690" y="199643"/>
                  </a:lnTo>
                  <a:lnTo>
                    <a:pt x="51435" y="249936"/>
                  </a:lnTo>
                  <a:lnTo>
                    <a:pt x="50926" y="251713"/>
                  </a:lnTo>
                  <a:lnTo>
                    <a:pt x="50164" y="253364"/>
                  </a:lnTo>
                  <a:lnTo>
                    <a:pt x="49275" y="254634"/>
                  </a:lnTo>
                  <a:lnTo>
                    <a:pt x="48513" y="255777"/>
                  </a:lnTo>
                  <a:lnTo>
                    <a:pt x="47116" y="256793"/>
                  </a:lnTo>
                  <a:lnTo>
                    <a:pt x="45212" y="257555"/>
                  </a:lnTo>
                  <a:lnTo>
                    <a:pt x="43179" y="258317"/>
                  </a:lnTo>
                  <a:lnTo>
                    <a:pt x="40512" y="258825"/>
                  </a:lnTo>
                  <a:lnTo>
                    <a:pt x="36957" y="259079"/>
                  </a:lnTo>
                  <a:lnTo>
                    <a:pt x="33527" y="259333"/>
                  </a:lnTo>
                  <a:lnTo>
                    <a:pt x="28828" y="259461"/>
                  </a:lnTo>
                  <a:lnTo>
                    <a:pt x="23240" y="259461"/>
                  </a:lnTo>
                  <a:lnTo>
                    <a:pt x="17145" y="259461"/>
                  </a:lnTo>
                  <a:lnTo>
                    <a:pt x="1777" y="256031"/>
                  </a:lnTo>
                  <a:lnTo>
                    <a:pt x="380" y="254507"/>
                  </a:lnTo>
                  <a:lnTo>
                    <a:pt x="0" y="252349"/>
                  </a:lnTo>
                  <a:lnTo>
                    <a:pt x="380" y="249554"/>
                  </a:lnTo>
                  <a:lnTo>
                    <a:pt x="762" y="246761"/>
                  </a:lnTo>
                  <a:lnTo>
                    <a:pt x="82550" y="10287"/>
                  </a:lnTo>
                  <a:lnTo>
                    <a:pt x="90424" y="1650"/>
                  </a:lnTo>
                  <a:lnTo>
                    <a:pt x="92710" y="888"/>
                  </a:lnTo>
                  <a:lnTo>
                    <a:pt x="96012" y="507"/>
                  </a:lnTo>
                  <a:lnTo>
                    <a:pt x="100075" y="253"/>
                  </a:lnTo>
                  <a:lnTo>
                    <a:pt x="104139" y="126"/>
                  </a:lnTo>
                  <a:lnTo>
                    <a:pt x="109600" y="0"/>
                  </a:lnTo>
                  <a:lnTo>
                    <a:pt x="116332" y="0"/>
                  </a:lnTo>
                  <a:close/>
                </a:path>
              </a:pathLst>
            </a:custGeom>
            <a:ln w="12192">
              <a:solidFill>
                <a:srgbClr val="0446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825621" y="4253230"/>
              <a:ext cx="69850" cy="64643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734942" y="4252595"/>
              <a:ext cx="50165" cy="278130"/>
            </a:xfrm>
            <a:custGeom>
              <a:avLst/>
              <a:gdLst/>
              <a:ahLst/>
              <a:cxnLst/>
              <a:rect l="l" t="t" r="r" b="b"/>
              <a:pathLst>
                <a:path w="50164" h="278129">
                  <a:moveTo>
                    <a:pt x="25019" y="0"/>
                  </a:moveTo>
                  <a:lnTo>
                    <a:pt x="29972" y="0"/>
                  </a:lnTo>
                  <a:lnTo>
                    <a:pt x="34036" y="126"/>
                  </a:lnTo>
                  <a:lnTo>
                    <a:pt x="48895" y="4952"/>
                  </a:lnTo>
                  <a:lnTo>
                    <a:pt x="49657" y="5968"/>
                  </a:lnTo>
                  <a:lnTo>
                    <a:pt x="50037" y="7238"/>
                  </a:lnTo>
                  <a:lnTo>
                    <a:pt x="50037" y="8508"/>
                  </a:lnTo>
                  <a:lnTo>
                    <a:pt x="50037" y="269747"/>
                  </a:lnTo>
                  <a:lnTo>
                    <a:pt x="50037" y="271144"/>
                  </a:lnTo>
                  <a:lnTo>
                    <a:pt x="49657" y="272288"/>
                  </a:lnTo>
                  <a:lnTo>
                    <a:pt x="48895" y="273303"/>
                  </a:lnTo>
                  <a:lnTo>
                    <a:pt x="48133" y="274319"/>
                  </a:lnTo>
                  <a:lnTo>
                    <a:pt x="46736" y="275081"/>
                  </a:lnTo>
                  <a:lnTo>
                    <a:pt x="44831" y="275716"/>
                  </a:lnTo>
                  <a:lnTo>
                    <a:pt x="42926" y="276351"/>
                  </a:lnTo>
                  <a:lnTo>
                    <a:pt x="40386" y="276859"/>
                  </a:lnTo>
                  <a:lnTo>
                    <a:pt x="37211" y="277240"/>
                  </a:lnTo>
                  <a:lnTo>
                    <a:pt x="34036" y="277621"/>
                  </a:lnTo>
                  <a:lnTo>
                    <a:pt x="29972" y="277749"/>
                  </a:lnTo>
                  <a:lnTo>
                    <a:pt x="25019" y="277749"/>
                  </a:lnTo>
                  <a:lnTo>
                    <a:pt x="20193" y="277749"/>
                  </a:lnTo>
                  <a:lnTo>
                    <a:pt x="1270" y="273303"/>
                  </a:lnTo>
                  <a:lnTo>
                    <a:pt x="381" y="272288"/>
                  </a:lnTo>
                  <a:lnTo>
                    <a:pt x="0" y="271144"/>
                  </a:lnTo>
                  <a:lnTo>
                    <a:pt x="0" y="269747"/>
                  </a:lnTo>
                  <a:lnTo>
                    <a:pt x="0" y="8508"/>
                  </a:lnTo>
                  <a:lnTo>
                    <a:pt x="0" y="7238"/>
                  </a:lnTo>
                  <a:lnTo>
                    <a:pt x="381" y="5968"/>
                  </a:lnTo>
                  <a:lnTo>
                    <a:pt x="1270" y="4952"/>
                  </a:lnTo>
                  <a:lnTo>
                    <a:pt x="2032" y="3937"/>
                  </a:lnTo>
                  <a:lnTo>
                    <a:pt x="20193" y="0"/>
                  </a:lnTo>
                  <a:lnTo>
                    <a:pt x="25019" y="0"/>
                  </a:lnTo>
                  <a:close/>
                </a:path>
              </a:pathLst>
            </a:custGeom>
            <a:ln w="12192">
              <a:solidFill>
                <a:srgbClr val="0446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283328" y="4246499"/>
              <a:ext cx="1368933" cy="29337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270124" y="4737227"/>
              <a:ext cx="2654808" cy="36080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36016" y="5231638"/>
              <a:ext cx="1097457" cy="28651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855851" y="5231638"/>
              <a:ext cx="1350390" cy="35458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428618" y="5223510"/>
              <a:ext cx="1029208" cy="29464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664291" y="5231002"/>
              <a:ext cx="317500" cy="278130"/>
            </a:xfrm>
            <a:custGeom>
              <a:avLst/>
              <a:gdLst/>
              <a:ahLst/>
              <a:cxnLst/>
              <a:rect l="l" t="t" r="r" b="b"/>
              <a:pathLst>
                <a:path w="317500" h="278129">
                  <a:moveTo>
                    <a:pt x="124116" y="18287"/>
                  </a:moveTo>
                  <a:lnTo>
                    <a:pt x="109511" y="18287"/>
                  </a:lnTo>
                  <a:lnTo>
                    <a:pt x="99986" y="18542"/>
                  </a:lnTo>
                  <a:lnTo>
                    <a:pt x="3088" y="257048"/>
                  </a:lnTo>
                  <a:lnTo>
                    <a:pt x="0" y="271145"/>
                  </a:lnTo>
                  <a:lnTo>
                    <a:pt x="291" y="272796"/>
                  </a:lnTo>
                  <a:lnTo>
                    <a:pt x="1688" y="274320"/>
                  </a:lnTo>
                  <a:lnTo>
                    <a:pt x="2958" y="275844"/>
                  </a:lnTo>
                  <a:lnTo>
                    <a:pt x="5371" y="276733"/>
                  </a:lnTo>
                  <a:lnTo>
                    <a:pt x="12229" y="277495"/>
                  </a:lnTo>
                  <a:lnTo>
                    <a:pt x="17055" y="277749"/>
                  </a:lnTo>
                  <a:lnTo>
                    <a:pt x="28739" y="277749"/>
                  </a:lnTo>
                  <a:lnTo>
                    <a:pt x="49364" y="272669"/>
                  </a:lnTo>
                  <a:lnTo>
                    <a:pt x="50075" y="271652"/>
                  </a:lnTo>
                  <a:lnTo>
                    <a:pt x="50837" y="270001"/>
                  </a:lnTo>
                  <a:lnTo>
                    <a:pt x="51345" y="268224"/>
                  </a:lnTo>
                  <a:lnTo>
                    <a:pt x="67601" y="217932"/>
                  </a:lnTo>
                  <a:lnTo>
                    <a:pt x="220068" y="217932"/>
                  </a:lnTo>
                  <a:lnTo>
                    <a:pt x="206064" y="177800"/>
                  </a:lnTo>
                  <a:lnTo>
                    <a:pt x="79158" y="177800"/>
                  </a:lnTo>
                  <a:lnTo>
                    <a:pt x="115480" y="68580"/>
                  </a:lnTo>
                  <a:lnTo>
                    <a:pt x="167953" y="68580"/>
                  </a:lnTo>
                  <a:lnTo>
                    <a:pt x="154215" y="29210"/>
                  </a:lnTo>
                  <a:lnTo>
                    <a:pt x="153453" y="26670"/>
                  </a:lnTo>
                  <a:lnTo>
                    <a:pt x="134911" y="18542"/>
                  </a:lnTo>
                  <a:lnTo>
                    <a:pt x="124116" y="18287"/>
                  </a:lnTo>
                  <a:close/>
                </a:path>
                <a:path w="317500" h="278129">
                  <a:moveTo>
                    <a:pt x="220068" y="217932"/>
                  </a:moveTo>
                  <a:lnTo>
                    <a:pt x="164121" y="217932"/>
                  </a:lnTo>
                  <a:lnTo>
                    <a:pt x="181637" y="270001"/>
                  </a:lnTo>
                  <a:lnTo>
                    <a:pt x="182028" y="271272"/>
                  </a:lnTo>
                  <a:lnTo>
                    <a:pt x="205269" y="277749"/>
                  </a:lnTo>
                  <a:lnTo>
                    <a:pt x="218604" y="277749"/>
                  </a:lnTo>
                  <a:lnTo>
                    <a:pt x="237109" y="271272"/>
                  </a:lnTo>
                  <a:lnTo>
                    <a:pt x="237053" y="270637"/>
                  </a:lnTo>
                  <a:lnTo>
                    <a:pt x="236621" y="268224"/>
                  </a:lnTo>
                  <a:lnTo>
                    <a:pt x="236257" y="265557"/>
                  </a:lnTo>
                  <a:lnTo>
                    <a:pt x="235241" y="261874"/>
                  </a:lnTo>
                  <a:lnTo>
                    <a:pt x="233717" y="257048"/>
                  </a:lnTo>
                  <a:lnTo>
                    <a:pt x="220068" y="217932"/>
                  </a:lnTo>
                  <a:close/>
                </a:path>
                <a:path w="317500" h="278129">
                  <a:moveTo>
                    <a:pt x="167953" y="68580"/>
                  </a:moveTo>
                  <a:lnTo>
                    <a:pt x="115734" y="68580"/>
                  </a:lnTo>
                  <a:lnTo>
                    <a:pt x="152056" y="177800"/>
                  </a:lnTo>
                  <a:lnTo>
                    <a:pt x="206064" y="177800"/>
                  </a:lnTo>
                  <a:lnTo>
                    <a:pt x="167953" y="68580"/>
                  </a:lnTo>
                  <a:close/>
                </a:path>
                <a:path w="317500" h="278129">
                  <a:moveTo>
                    <a:pt x="296963" y="0"/>
                  </a:moveTo>
                  <a:lnTo>
                    <a:pt x="287184" y="0"/>
                  </a:lnTo>
                  <a:lnTo>
                    <a:pt x="283120" y="126"/>
                  </a:lnTo>
                  <a:lnTo>
                    <a:pt x="268261" y="4952"/>
                  </a:lnTo>
                  <a:lnTo>
                    <a:pt x="267372" y="5969"/>
                  </a:lnTo>
                  <a:lnTo>
                    <a:pt x="266991" y="7238"/>
                  </a:lnTo>
                  <a:lnTo>
                    <a:pt x="266991" y="271145"/>
                  </a:lnTo>
                  <a:lnTo>
                    <a:pt x="267372" y="272288"/>
                  </a:lnTo>
                  <a:lnTo>
                    <a:pt x="268261" y="273304"/>
                  </a:lnTo>
                  <a:lnTo>
                    <a:pt x="269023" y="274320"/>
                  </a:lnTo>
                  <a:lnTo>
                    <a:pt x="287184" y="277749"/>
                  </a:lnTo>
                  <a:lnTo>
                    <a:pt x="296963" y="277749"/>
                  </a:lnTo>
                  <a:lnTo>
                    <a:pt x="317029" y="271145"/>
                  </a:lnTo>
                  <a:lnTo>
                    <a:pt x="317029" y="7238"/>
                  </a:lnTo>
                  <a:lnTo>
                    <a:pt x="301027" y="126"/>
                  </a:lnTo>
                  <a:lnTo>
                    <a:pt x="296963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664202" y="5231002"/>
              <a:ext cx="317500" cy="278130"/>
            </a:xfrm>
            <a:custGeom>
              <a:avLst/>
              <a:gdLst/>
              <a:ahLst/>
              <a:cxnLst/>
              <a:rect l="l" t="t" r="r" b="b"/>
              <a:pathLst>
                <a:path w="317500" h="278129">
                  <a:moveTo>
                    <a:pt x="115570" y="68580"/>
                  </a:moveTo>
                  <a:lnTo>
                    <a:pt x="79248" y="177800"/>
                  </a:lnTo>
                  <a:lnTo>
                    <a:pt x="152146" y="177800"/>
                  </a:lnTo>
                  <a:lnTo>
                    <a:pt x="115824" y="68580"/>
                  </a:lnTo>
                  <a:lnTo>
                    <a:pt x="115570" y="68580"/>
                  </a:lnTo>
                  <a:close/>
                </a:path>
                <a:path w="317500" h="278129">
                  <a:moveTo>
                    <a:pt x="116332" y="18287"/>
                  </a:moveTo>
                  <a:lnTo>
                    <a:pt x="124206" y="18287"/>
                  </a:lnTo>
                  <a:lnTo>
                    <a:pt x="130428" y="18414"/>
                  </a:lnTo>
                  <a:lnTo>
                    <a:pt x="154305" y="29210"/>
                  </a:lnTo>
                  <a:lnTo>
                    <a:pt x="233807" y="257048"/>
                  </a:lnTo>
                  <a:lnTo>
                    <a:pt x="235331" y="261874"/>
                  </a:lnTo>
                  <a:lnTo>
                    <a:pt x="236347" y="265557"/>
                  </a:lnTo>
                  <a:lnTo>
                    <a:pt x="236727" y="268350"/>
                  </a:lnTo>
                  <a:lnTo>
                    <a:pt x="237236" y="271145"/>
                  </a:lnTo>
                  <a:lnTo>
                    <a:pt x="218694" y="277749"/>
                  </a:lnTo>
                  <a:lnTo>
                    <a:pt x="212089" y="277749"/>
                  </a:lnTo>
                  <a:lnTo>
                    <a:pt x="205359" y="277749"/>
                  </a:lnTo>
                  <a:lnTo>
                    <a:pt x="187706" y="276225"/>
                  </a:lnTo>
                  <a:lnTo>
                    <a:pt x="185674" y="275589"/>
                  </a:lnTo>
                  <a:lnTo>
                    <a:pt x="181610" y="269621"/>
                  </a:lnTo>
                  <a:lnTo>
                    <a:pt x="164211" y="217932"/>
                  </a:lnTo>
                  <a:lnTo>
                    <a:pt x="67690" y="217932"/>
                  </a:lnTo>
                  <a:lnTo>
                    <a:pt x="51435" y="268224"/>
                  </a:lnTo>
                  <a:lnTo>
                    <a:pt x="50926" y="270001"/>
                  </a:lnTo>
                  <a:lnTo>
                    <a:pt x="50164" y="271652"/>
                  </a:lnTo>
                  <a:lnTo>
                    <a:pt x="49275" y="272923"/>
                  </a:lnTo>
                  <a:lnTo>
                    <a:pt x="48513" y="274066"/>
                  </a:lnTo>
                  <a:lnTo>
                    <a:pt x="47117" y="275082"/>
                  </a:lnTo>
                  <a:lnTo>
                    <a:pt x="45212" y="275844"/>
                  </a:lnTo>
                  <a:lnTo>
                    <a:pt x="43180" y="276606"/>
                  </a:lnTo>
                  <a:lnTo>
                    <a:pt x="40512" y="277113"/>
                  </a:lnTo>
                  <a:lnTo>
                    <a:pt x="36957" y="277368"/>
                  </a:lnTo>
                  <a:lnTo>
                    <a:pt x="33527" y="277622"/>
                  </a:lnTo>
                  <a:lnTo>
                    <a:pt x="28828" y="277749"/>
                  </a:lnTo>
                  <a:lnTo>
                    <a:pt x="23240" y="277749"/>
                  </a:lnTo>
                  <a:lnTo>
                    <a:pt x="17145" y="277749"/>
                  </a:lnTo>
                  <a:lnTo>
                    <a:pt x="12319" y="277495"/>
                  </a:lnTo>
                  <a:lnTo>
                    <a:pt x="8889" y="277113"/>
                  </a:lnTo>
                  <a:lnTo>
                    <a:pt x="5461" y="276733"/>
                  </a:lnTo>
                  <a:lnTo>
                    <a:pt x="3048" y="275844"/>
                  </a:lnTo>
                  <a:lnTo>
                    <a:pt x="1777" y="274320"/>
                  </a:lnTo>
                  <a:lnTo>
                    <a:pt x="381" y="272796"/>
                  </a:lnTo>
                  <a:lnTo>
                    <a:pt x="0" y="270637"/>
                  </a:lnTo>
                  <a:lnTo>
                    <a:pt x="381" y="267843"/>
                  </a:lnTo>
                  <a:lnTo>
                    <a:pt x="762" y="265049"/>
                  </a:lnTo>
                  <a:lnTo>
                    <a:pt x="82550" y="28575"/>
                  </a:lnTo>
                  <a:lnTo>
                    <a:pt x="90424" y="19938"/>
                  </a:lnTo>
                  <a:lnTo>
                    <a:pt x="92710" y="19176"/>
                  </a:lnTo>
                  <a:lnTo>
                    <a:pt x="96012" y="18796"/>
                  </a:lnTo>
                  <a:lnTo>
                    <a:pt x="100075" y="18542"/>
                  </a:lnTo>
                  <a:lnTo>
                    <a:pt x="104139" y="18414"/>
                  </a:lnTo>
                  <a:lnTo>
                    <a:pt x="109600" y="18287"/>
                  </a:lnTo>
                  <a:lnTo>
                    <a:pt x="116332" y="18287"/>
                  </a:lnTo>
                  <a:close/>
                </a:path>
                <a:path w="317500" h="278129">
                  <a:moveTo>
                    <a:pt x="292100" y="0"/>
                  </a:moveTo>
                  <a:lnTo>
                    <a:pt x="297052" y="0"/>
                  </a:lnTo>
                  <a:lnTo>
                    <a:pt x="301117" y="126"/>
                  </a:lnTo>
                  <a:lnTo>
                    <a:pt x="304292" y="508"/>
                  </a:lnTo>
                  <a:lnTo>
                    <a:pt x="307467" y="1016"/>
                  </a:lnTo>
                  <a:lnTo>
                    <a:pt x="310007" y="1524"/>
                  </a:lnTo>
                  <a:lnTo>
                    <a:pt x="311912" y="2286"/>
                  </a:lnTo>
                  <a:lnTo>
                    <a:pt x="313817" y="3048"/>
                  </a:lnTo>
                  <a:lnTo>
                    <a:pt x="315213" y="3937"/>
                  </a:lnTo>
                  <a:lnTo>
                    <a:pt x="315975" y="4952"/>
                  </a:lnTo>
                  <a:lnTo>
                    <a:pt x="316738" y="5969"/>
                  </a:lnTo>
                  <a:lnTo>
                    <a:pt x="317119" y="7238"/>
                  </a:lnTo>
                  <a:lnTo>
                    <a:pt x="317119" y="8509"/>
                  </a:lnTo>
                  <a:lnTo>
                    <a:pt x="317119" y="269748"/>
                  </a:lnTo>
                  <a:lnTo>
                    <a:pt x="317119" y="271145"/>
                  </a:lnTo>
                  <a:lnTo>
                    <a:pt x="316738" y="272288"/>
                  </a:lnTo>
                  <a:lnTo>
                    <a:pt x="297052" y="277749"/>
                  </a:lnTo>
                  <a:lnTo>
                    <a:pt x="292100" y="277749"/>
                  </a:lnTo>
                  <a:lnTo>
                    <a:pt x="287274" y="277749"/>
                  </a:lnTo>
                  <a:lnTo>
                    <a:pt x="268350" y="273304"/>
                  </a:lnTo>
                  <a:lnTo>
                    <a:pt x="267462" y="272288"/>
                  </a:lnTo>
                  <a:lnTo>
                    <a:pt x="267081" y="271145"/>
                  </a:lnTo>
                  <a:lnTo>
                    <a:pt x="267081" y="269748"/>
                  </a:lnTo>
                  <a:lnTo>
                    <a:pt x="267081" y="8509"/>
                  </a:lnTo>
                  <a:lnTo>
                    <a:pt x="267081" y="7238"/>
                  </a:lnTo>
                  <a:lnTo>
                    <a:pt x="267462" y="5969"/>
                  </a:lnTo>
                  <a:lnTo>
                    <a:pt x="268350" y="4952"/>
                  </a:lnTo>
                  <a:lnTo>
                    <a:pt x="269113" y="3937"/>
                  </a:lnTo>
                  <a:lnTo>
                    <a:pt x="287274" y="0"/>
                  </a:lnTo>
                  <a:lnTo>
                    <a:pt x="292100" y="0"/>
                  </a:lnTo>
                  <a:close/>
                </a:path>
              </a:pathLst>
            </a:custGeom>
            <a:ln w="12192">
              <a:solidFill>
                <a:srgbClr val="0446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018531" y="5387339"/>
              <a:ext cx="101600" cy="41275"/>
            </a:xfrm>
            <a:custGeom>
              <a:avLst/>
              <a:gdLst/>
              <a:ahLst/>
              <a:cxnLst/>
              <a:rect l="l" t="t" r="r" b="b"/>
              <a:pathLst>
                <a:path w="101600" h="41275">
                  <a:moveTo>
                    <a:pt x="93598" y="0"/>
                  </a:moveTo>
                  <a:lnTo>
                    <a:pt x="9397" y="0"/>
                  </a:lnTo>
                  <a:lnTo>
                    <a:pt x="6095" y="0"/>
                  </a:lnTo>
                  <a:lnTo>
                    <a:pt x="3682" y="1524"/>
                  </a:lnTo>
                  <a:lnTo>
                    <a:pt x="762" y="7620"/>
                  </a:lnTo>
                  <a:lnTo>
                    <a:pt x="0" y="12826"/>
                  </a:lnTo>
                  <a:lnTo>
                    <a:pt x="0" y="27812"/>
                  </a:lnTo>
                  <a:lnTo>
                    <a:pt x="762" y="33147"/>
                  </a:lnTo>
                  <a:lnTo>
                    <a:pt x="3682" y="39370"/>
                  </a:lnTo>
                  <a:lnTo>
                    <a:pt x="6095" y="40894"/>
                  </a:lnTo>
                  <a:lnTo>
                    <a:pt x="95250" y="40894"/>
                  </a:lnTo>
                  <a:lnTo>
                    <a:pt x="97535" y="39370"/>
                  </a:lnTo>
                  <a:lnTo>
                    <a:pt x="100456" y="33274"/>
                  </a:lnTo>
                  <a:lnTo>
                    <a:pt x="101218" y="27939"/>
                  </a:lnTo>
                  <a:lnTo>
                    <a:pt x="101218" y="16510"/>
                  </a:lnTo>
                  <a:lnTo>
                    <a:pt x="94995" y="381"/>
                  </a:lnTo>
                  <a:lnTo>
                    <a:pt x="93598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018531" y="5387339"/>
              <a:ext cx="101600" cy="41275"/>
            </a:xfrm>
            <a:custGeom>
              <a:avLst/>
              <a:gdLst/>
              <a:ahLst/>
              <a:cxnLst/>
              <a:rect l="l" t="t" r="r" b="b"/>
              <a:pathLst>
                <a:path w="101600" h="41275">
                  <a:moveTo>
                    <a:pt x="9397" y="0"/>
                  </a:moveTo>
                  <a:lnTo>
                    <a:pt x="92075" y="0"/>
                  </a:lnTo>
                  <a:lnTo>
                    <a:pt x="93598" y="0"/>
                  </a:lnTo>
                  <a:lnTo>
                    <a:pt x="94995" y="381"/>
                  </a:lnTo>
                  <a:lnTo>
                    <a:pt x="96138" y="1015"/>
                  </a:lnTo>
                  <a:lnTo>
                    <a:pt x="97281" y="1650"/>
                  </a:lnTo>
                  <a:lnTo>
                    <a:pt x="98170" y="2794"/>
                  </a:lnTo>
                  <a:lnTo>
                    <a:pt x="98932" y="4318"/>
                  </a:lnTo>
                  <a:lnTo>
                    <a:pt x="99821" y="5969"/>
                  </a:lnTo>
                  <a:lnTo>
                    <a:pt x="100329" y="8127"/>
                  </a:lnTo>
                  <a:lnTo>
                    <a:pt x="100710" y="10795"/>
                  </a:lnTo>
                  <a:lnTo>
                    <a:pt x="100964" y="13335"/>
                  </a:lnTo>
                  <a:lnTo>
                    <a:pt x="101218" y="16510"/>
                  </a:lnTo>
                  <a:lnTo>
                    <a:pt x="101218" y="20320"/>
                  </a:lnTo>
                  <a:lnTo>
                    <a:pt x="101218" y="27939"/>
                  </a:lnTo>
                  <a:lnTo>
                    <a:pt x="100456" y="33274"/>
                  </a:lnTo>
                  <a:lnTo>
                    <a:pt x="98932" y="36322"/>
                  </a:lnTo>
                  <a:lnTo>
                    <a:pt x="97535" y="39370"/>
                  </a:lnTo>
                  <a:lnTo>
                    <a:pt x="95250" y="40894"/>
                  </a:lnTo>
                  <a:lnTo>
                    <a:pt x="92075" y="40894"/>
                  </a:lnTo>
                  <a:lnTo>
                    <a:pt x="9397" y="40894"/>
                  </a:lnTo>
                  <a:lnTo>
                    <a:pt x="6095" y="40894"/>
                  </a:lnTo>
                  <a:lnTo>
                    <a:pt x="3682" y="39370"/>
                  </a:lnTo>
                  <a:lnTo>
                    <a:pt x="2285" y="36322"/>
                  </a:lnTo>
                  <a:lnTo>
                    <a:pt x="762" y="33147"/>
                  </a:lnTo>
                  <a:lnTo>
                    <a:pt x="0" y="27812"/>
                  </a:lnTo>
                  <a:lnTo>
                    <a:pt x="0" y="20320"/>
                  </a:lnTo>
                  <a:lnTo>
                    <a:pt x="0" y="12826"/>
                  </a:lnTo>
                  <a:lnTo>
                    <a:pt x="762" y="7620"/>
                  </a:lnTo>
                  <a:lnTo>
                    <a:pt x="2285" y="4572"/>
                  </a:lnTo>
                  <a:lnTo>
                    <a:pt x="3682" y="1524"/>
                  </a:lnTo>
                  <a:lnTo>
                    <a:pt x="6095" y="0"/>
                  </a:lnTo>
                  <a:lnTo>
                    <a:pt x="9397" y="0"/>
                  </a:lnTo>
                  <a:close/>
                </a:path>
              </a:pathLst>
            </a:custGeom>
            <a:ln w="12192">
              <a:solidFill>
                <a:srgbClr val="0446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153786" y="5225414"/>
              <a:ext cx="1068832" cy="29273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543176" y="5709539"/>
              <a:ext cx="3756660" cy="29324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64705" y="6156134"/>
              <a:ext cx="5256530" cy="2808351"/>
            </a:xfrm>
            <a:prstGeom prst="rect">
              <a:avLst/>
            </a:prstGeom>
          </p:spPr>
        </p:pic>
      </p:grpSp>
      <p:pic>
        <p:nvPicPr>
          <p:cNvPr id="45" name="object 45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0" y="3"/>
            <a:ext cx="1988820" cy="170218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62741"/>
            <a:ext cx="5486400" cy="3132123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91377"/>
            <a:ext cx="5486400" cy="307485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83987"/>
            <a:ext cx="5486400" cy="30896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91579"/>
            <a:ext cx="5486400" cy="3074455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98492"/>
            <a:ext cx="5486400" cy="306061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93329"/>
            <a:ext cx="5486400" cy="3070939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20825"/>
            <a:ext cx="5486400" cy="301594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20555"/>
            <a:ext cx="5486400" cy="30164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269" y="845573"/>
            <a:ext cx="6644005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1/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Educating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studentsabout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benefitsthey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get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fro</a:t>
            </a:r>
            <a:endParaRPr sz="1800">
              <a:latin typeface="Calibri"/>
              <a:cs typeface="Calibri"/>
            </a:endParaRPr>
          </a:p>
          <a:p>
            <a:pPr marL="12700" marR="27305" indent="10477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2/ </a:t>
            </a:r>
            <a:r>
              <a:rPr sz="1800" spc="-10" dirty="0">
                <a:latin typeface="Calibri"/>
                <a:cs typeface="Calibri"/>
              </a:rPr>
              <a:t>Providing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male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female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students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with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rich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skills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information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space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science</a:t>
            </a:r>
            <a:endParaRPr sz="1800">
              <a:latin typeface="Calibri"/>
              <a:cs typeface="Calibri"/>
            </a:endParaRPr>
          </a:p>
          <a:p>
            <a:pPr marL="12700" marR="5080" indent="10477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3/ </a:t>
            </a:r>
            <a:r>
              <a:rPr sz="1800" spc="-10" dirty="0">
                <a:latin typeface="Calibri"/>
                <a:cs typeface="Calibri"/>
              </a:rPr>
              <a:t>Encouraging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students</a:t>
            </a:r>
            <a:r>
              <a:rPr sz="1800" spc="-10" dirty="0">
                <a:latin typeface="Calibri"/>
                <a:cs typeface="Calibri"/>
              </a:rPr>
              <a:t> to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increase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their </a:t>
            </a:r>
            <a:r>
              <a:rPr sz="1800" spc="-10" dirty="0">
                <a:latin typeface="Calibri"/>
                <a:cs typeface="Calibri"/>
              </a:rPr>
              <a:t>innovations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experiences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fields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 space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sustainable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economic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4/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Showing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public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support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spc="-5" dirty="0">
                <a:latin typeface="Calibri"/>
                <a:cs typeface="Calibri"/>
              </a:rPr>
              <a:t> space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programs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 the</a:t>
            </a:r>
            <a:endParaRPr sz="1800">
              <a:latin typeface="Calibri"/>
              <a:cs typeface="Calibri"/>
            </a:endParaRPr>
          </a:p>
          <a:p>
            <a:pPr marL="12700" marR="168910" indent="5143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5/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Arouse </a:t>
            </a:r>
            <a:r>
              <a:rPr sz="1800" spc="-5" dirty="0">
                <a:latin typeface="Calibri"/>
                <a:cs typeface="Calibri"/>
              </a:rPr>
              <a:t>students’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interest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science,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technology,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engineering,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mathematicsscientific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advancement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our </a:t>
            </a:r>
            <a:r>
              <a:rPr sz="1800" spc="-10" dirty="0">
                <a:latin typeface="Calibri"/>
                <a:cs typeface="Calibri"/>
              </a:rPr>
              <a:t>country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development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6/Enhancing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international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cooperation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awareness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education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field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 space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264" y="197288"/>
            <a:ext cx="212026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/>
              <a:t>Program</a:t>
            </a:r>
            <a:r>
              <a:rPr sz="2400" spc="-90" dirty="0"/>
              <a:t> </a:t>
            </a:r>
            <a:r>
              <a:rPr sz="2400" spc="-5" dirty="0"/>
              <a:t>Goalsm</a:t>
            </a:r>
            <a:endParaRPr sz="24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55512" y="4565652"/>
          <a:ext cx="6336663" cy="40474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6065"/>
                <a:gridCol w="1288415"/>
                <a:gridCol w="1322705"/>
                <a:gridCol w="1094739"/>
                <a:gridCol w="1094739"/>
              </a:tblGrid>
              <a:tr h="879728"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Implementation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R="8128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mechanism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Implementi</a:t>
                      </a:r>
                      <a:endParaRPr sz="1900">
                        <a:latin typeface="Calibri"/>
                        <a:cs typeface="Calibri"/>
                      </a:endParaRPr>
                    </a:p>
                    <a:p>
                      <a:pPr marR="8318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9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ng</a:t>
                      </a:r>
                      <a:r>
                        <a:rPr sz="1900" spc="-8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class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Beneficiary</a:t>
                      </a:r>
                      <a:endParaRPr sz="1900">
                        <a:latin typeface="Calibri"/>
                        <a:cs typeface="Calibri"/>
                      </a:endParaRPr>
                    </a:p>
                    <a:p>
                      <a:pPr marR="8318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9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category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9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900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date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429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9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900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field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429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1515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spc="-10" dirty="0">
                          <a:latin typeface="Calibri"/>
                          <a:cs typeface="Calibri"/>
                        </a:rPr>
                        <a:t>1/Announcing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spc="-5" dirty="0">
                          <a:latin typeface="Calibri"/>
                          <a:cs typeface="Calibri"/>
                        </a:rPr>
                        <a:t>Activity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spc="-5" dirty="0">
                          <a:latin typeface="Calibri"/>
                          <a:cs typeface="Calibri"/>
                        </a:rPr>
                        <a:t>Female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spc="-10" dirty="0">
                          <a:latin typeface="Calibri"/>
                          <a:cs typeface="Calibri"/>
                        </a:rPr>
                        <a:t>October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900" spc="-5" dirty="0">
                          <a:latin typeface="Calibri"/>
                          <a:cs typeface="Calibri"/>
                        </a:rPr>
                        <a:t>scientific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429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21733">
                <a:tc>
                  <a:txBody>
                    <a:bodyPr/>
                    <a:lstStyle/>
                    <a:p>
                      <a:pPr marL="92710">
                        <a:lnSpc>
                          <a:spcPts val="1880"/>
                        </a:lnSpc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program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880"/>
                        </a:lnSpc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leader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880"/>
                        </a:lnSpc>
                      </a:pPr>
                      <a:r>
                        <a:rPr sz="1900" spc="-5" dirty="0">
                          <a:latin typeface="Calibri"/>
                          <a:cs typeface="Calibri"/>
                        </a:rPr>
                        <a:t>students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1880"/>
                        </a:lnSpc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to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21733">
                <a:tc>
                  <a:txBody>
                    <a:bodyPr/>
                    <a:lstStyle/>
                    <a:p>
                      <a:pPr marL="92710">
                        <a:lnSpc>
                          <a:spcPts val="1889"/>
                        </a:lnSpc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2/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Follow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889"/>
                        </a:lnSpc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And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889"/>
                        </a:lnSpc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who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5" dirty="0">
                          <a:latin typeface="Calibri"/>
                          <a:cs typeface="Calibri"/>
                        </a:rPr>
                        <a:t>wish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to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1889"/>
                        </a:lnSpc>
                      </a:pPr>
                      <a:r>
                        <a:rPr sz="1900" spc="-10" dirty="0">
                          <a:latin typeface="Calibri"/>
                          <a:cs typeface="Calibri"/>
                        </a:rPr>
                        <a:t>October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21733">
                <a:tc>
                  <a:txBody>
                    <a:bodyPr/>
                    <a:lstStyle/>
                    <a:p>
                      <a:pPr marL="92710">
                        <a:lnSpc>
                          <a:spcPts val="1889"/>
                        </a:lnSpc>
                      </a:pPr>
                      <a:r>
                        <a:rPr sz="1900" spc="-5" dirty="0">
                          <a:latin typeface="Calibri"/>
                          <a:cs typeface="Calibri"/>
                        </a:rPr>
                        <a:t>posts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889"/>
                        </a:lnSpc>
                      </a:pPr>
                      <a:r>
                        <a:rPr sz="1900" spc="-5" dirty="0">
                          <a:latin typeface="Calibri"/>
                          <a:cs typeface="Calibri"/>
                        </a:rPr>
                        <a:t>science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889"/>
                        </a:lnSpc>
                      </a:pPr>
                      <a:r>
                        <a:rPr sz="1900" spc="-10" dirty="0">
                          <a:latin typeface="Calibri"/>
                          <a:cs typeface="Calibri"/>
                        </a:rPr>
                        <a:t>participate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1914"/>
                        </a:lnSpc>
                      </a:pPr>
                      <a:r>
                        <a:rPr sz="1900" spc="-5" dirty="0">
                          <a:latin typeface="Calibri"/>
                          <a:cs typeface="Calibri"/>
                        </a:rPr>
                        <a:t>10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21733">
                <a:tc>
                  <a:txBody>
                    <a:bodyPr/>
                    <a:lstStyle/>
                    <a:p>
                      <a:pPr marL="92710">
                        <a:lnSpc>
                          <a:spcPts val="1880"/>
                        </a:lnSpc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3/Meekness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880"/>
                        </a:lnSpc>
                      </a:pPr>
                      <a:r>
                        <a:rPr sz="1900" spc="-10" dirty="0">
                          <a:latin typeface="Calibri"/>
                          <a:cs typeface="Calibri"/>
                        </a:rPr>
                        <a:t>teacher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880"/>
                        </a:lnSpc>
                      </a:pPr>
                      <a:r>
                        <a:rPr sz="1900" spc="-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5" dirty="0">
                          <a:latin typeface="Calibri"/>
                          <a:cs typeface="Calibri"/>
                        </a:rPr>
                        <a:t>Space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21733">
                <a:tc>
                  <a:txBody>
                    <a:bodyPr/>
                    <a:lstStyle/>
                    <a:p>
                      <a:pPr marL="92710">
                        <a:lnSpc>
                          <a:spcPts val="1889"/>
                        </a:lnSpc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4/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5" dirty="0">
                          <a:latin typeface="Calibri"/>
                          <a:cs typeface="Calibri"/>
                        </a:rPr>
                        <a:t>Collecting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889"/>
                        </a:lnSpc>
                      </a:pPr>
                      <a:r>
                        <a:rPr sz="1900" spc="-5" dirty="0">
                          <a:latin typeface="Calibri"/>
                          <a:cs typeface="Calibri"/>
                        </a:rPr>
                        <a:t>Nahla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914"/>
                        </a:lnSpc>
                      </a:pPr>
                      <a:r>
                        <a:rPr sz="1900" spc="-20" dirty="0">
                          <a:latin typeface="Calibri"/>
                          <a:cs typeface="Calibri"/>
                        </a:rPr>
                        <a:t>Week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21733">
                <a:tc>
                  <a:txBody>
                    <a:bodyPr/>
                    <a:lstStyle/>
                    <a:p>
                      <a:pPr marL="92710">
                        <a:lnSpc>
                          <a:spcPts val="1880"/>
                        </a:lnSpc>
                      </a:pPr>
                      <a:r>
                        <a:rPr sz="1900" spc="-5" dirty="0">
                          <a:latin typeface="Calibri"/>
                          <a:cs typeface="Calibri"/>
                        </a:rPr>
                        <a:t>contributions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880"/>
                        </a:lnSpc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Mohamme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21733">
                <a:tc>
                  <a:txBody>
                    <a:bodyPr/>
                    <a:lstStyle/>
                    <a:p>
                      <a:pPr marL="92710">
                        <a:lnSpc>
                          <a:spcPts val="1889"/>
                        </a:lnSpc>
                      </a:pPr>
                      <a:r>
                        <a:rPr sz="1900" spc="-10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female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889"/>
                        </a:lnSpc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5" dirty="0">
                          <a:latin typeface="Calibri"/>
                          <a:cs typeface="Calibri"/>
                        </a:rPr>
                        <a:t>Al-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574052">
                <a:tc>
                  <a:txBody>
                    <a:bodyPr/>
                    <a:lstStyle/>
                    <a:p>
                      <a:pPr marL="92710">
                        <a:lnSpc>
                          <a:spcPts val="1889"/>
                        </a:lnSpc>
                      </a:pPr>
                      <a:r>
                        <a:rPr sz="1900" spc="-5" dirty="0">
                          <a:latin typeface="Calibri"/>
                          <a:cs typeface="Calibri"/>
                        </a:rPr>
                        <a:t>students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914"/>
                        </a:lnSpc>
                      </a:pPr>
                      <a:r>
                        <a:rPr sz="1900" spc="-5" dirty="0">
                          <a:latin typeface="Calibri"/>
                          <a:cs typeface="Calibri"/>
                        </a:rPr>
                        <a:t>Marwani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675133" y="3553967"/>
            <a:ext cx="5599430" cy="876300"/>
            <a:chOff x="675131" y="3553967"/>
            <a:chExt cx="5599430" cy="8763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5131" y="3553967"/>
              <a:ext cx="5599176" cy="5699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15996" y="3860291"/>
              <a:ext cx="859535" cy="5699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9337" y="3702938"/>
              <a:ext cx="5191290" cy="23050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83636" y="4018533"/>
              <a:ext cx="507873" cy="178816"/>
            </a:xfrm>
            <a:prstGeom prst="rect">
              <a:avLst/>
            </a:prstGeom>
          </p:spPr>
        </p:pic>
      </p:grpSp>
    </p:spTree>
  </p:cSld>
  <p:clrMapOvr>
    <a:masterClrMapping/>
  </p:clrMapOvr>
  <p:transition>
    <p:cut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" y="6"/>
            <a:ext cx="6857999" cy="9143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" y="-1153709"/>
            <a:ext cx="6515100" cy="4644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551805" algn="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Sund</a:t>
            </a:r>
            <a:r>
              <a:rPr spc="-60" dirty="0"/>
              <a:t>a</a:t>
            </a:r>
            <a:r>
              <a:rPr spc="-5" dirty="0"/>
              <a:t>y  </a:t>
            </a:r>
            <a:r>
              <a:rPr spc="-15" dirty="0"/>
              <a:t>Developing</a:t>
            </a:r>
            <a:r>
              <a:rPr spc="25" dirty="0"/>
              <a:t> </a:t>
            </a:r>
            <a:r>
              <a:rPr spc="-15" dirty="0"/>
              <a:t>awareness</a:t>
            </a:r>
            <a:r>
              <a:rPr spc="20"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spc="5" dirty="0"/>
              <a:t> </a:t>
            </a:r>
            <a:r>
              <a:rPr spc="-5" dirty="0"/>
              <a:t>importance</a:t>
            </a:r>
            <a:r>
              <a:rPr spc="25" dirty="0"/>
              <a:t> </a:t>
            </a:r>
            <a:r>
              <a:rPr spc="-5" dirty="0"/>
              <a:t>of </a:t>
            </a:r>
            <a:r>
              <a:rPr dirty="0"/>
              <a:t> </a:t>
            </a:r>
            <a:r>
              <a:rPr spc="-5" dirty="0"/>
              <a:t>space</a:t>
            </a:r>
            <a:r>
              <a:rPr spc="15" dirty="0"/>
              <a:t> </a:t>
            </a:r>
            <a:r>
              <a:rPr spc="-5" dirty="0"/>
              <a:t>science</a:t>
            </a:r>
            <a:r>
              <a:rPr spc="15" dirty="0"/>
              <a:t> </a:t>
            </a:r>
            <a:r>
              <a:rPr spc="-5" dirty="0"/>
              <a:t>and</a:t>
            </a:r>
            <a:r>
              <a:rPr spc="5" dirty="0"/>
              <a:t> </a:t>
            </a:r>
            <a:r>
              <a:rPr spc="-20" dirty="0"/>
              <a:t>astronomy</a:t>
            </a:r>
            <a:r>
              <a:rPr spc="25" dirty="0"/>
              <a:t> </a:t>
            </a:r>
            <a:r>
              <a:rPr spc="-5" dirty="0"/>
              <a:t>on</a:t>
            </a:r>
            <a:r>
              <a:rPr dirty="0"/>
              <a:t> </a:t>
            </a:r>
            <a:r>
              <a:rPr spc="-20" dirty="0"/>
              <a:t>life</a:t>
            </a:r>
            <a:r>
              <a:rPr spc="5" dirty="0"/>
              <a:t> </a:t>
            </a:r>
            <a:r>
              <a:rPr spc="-5" dirty="0"/>
              <a:t>on</a:t>
            </a:r>
            <a:r>
              <a:rPr spc="5" dirty="0"/>
              <a:t> </a:t>
            </a:r>
            <a:r>
              <a:rPr spc="-10" dirty="0"/>
              <a:t>Earth </a:t>
            </a:r>
            <a:r>
              <a:rPr spc="-620" dirty="0"/>
              <a:t> </a:t>
            </a:r>
            <a:r>
              <a:rPr spc="-10" dirty="0"/>
              <a:t>through</a:t>
            </a:r>
            <a:r>
              <a:rPr spc="5" dirty="0"/>
              <a:t> </a:t>
            </a:r>
            <a:r>
              <a:rPr spc="-5" dirty="0"/>
              <a:t>scientific</a:t>
            </a:r>
            <a:r>
              <a:rPr spc="30" dirty="0"/>
              <a:t> </a:t>
            </a:r>
            <a:r>
              <a:rPr spc="-10" dirty="0"/>
              <a:t>meetings</a:t>
            </a:r>
            <a:r>
              <a:rPr spc="20" dirty="0"/>
              <a:t> </a:t>
            </a:r>
            <a:r>
              <a:rPr spc="-20" dirty="0"/>
              <a:t>presented</a:t>
            </a:r>
            <a:r>
              <a:rPr spc="25" dirty="0"/>
              <a:t> </a:t>
            </a:r>
            <a:r>
              <a:rPr spc="-5" dirty="0"/>
              <a:t>in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2500" y="1896878"/>
            <a:ext cx="6369685" cy="48570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631055" algn="r">
              <a:lnSpc>
                <a:spcPct val="100000"/>
              </a:lnSpc>
              <a:spcBef>
                <a:spcPts val="95"/>
              </a:spcBef>
            </a:pPr>
            <a:r>
              <a:rPr sz="2800" b="1" spc="-55" dirty="0">
                <a:latin typeface="Calibri"/>
                <a:cs typeface="Calibri"/>
              </a:rPr>
              <a:t>P</a:t>
            </a:r>
            <a:r>
              <a:rPr sz="2800" b="1" spc="-5" dirty="0">
                <a:latin typeface="Calibri"/>
                <a:cs typeface="Calibri"/>
              </a:rPr>
              <a:t>o</a:t>
            </a:r>
            <a:r>
              <a:rPr sz="2800" b="1" spc="-30" dirty="0">
                <a:latin typeface="Calibri"/>
                <a:cs typeface="Calibri"/>
              </a:rPr>
              <a:t>w</a:t>
            </a:r>
            <a:r>
              <a:rPr sz="2800" b="1" spc="-10" dirty="0">
                <a:latin typeface="Calibri"/>
                <a:cs typeface="Calibri"/>
              </a:rPr>
              <a:t>er</a:t>
            </a:r>
            <a:r>
              <a:rPr sz="2800" b="1" spc="-55" dirty="0">
                <a:latin typeface="Calibri"/>
                <a:cs typeface="Calibri"/>
              </a:rPr>
              <a:t>P</a:t>
            </a:r>
            <a:r>
              <a:rPr sz="2800" b="1" spc="-5" dirty="0">
                <a:latin typeface="Calibri"/>
                <a:cs typeface="Calibri"/>
              </a:rPr>
              <a:t>oi</a:t>
            </a:r>
            <a:r>
              <a:rPr sz="2800" b="1" spc="-40" dirty="0">
                <a:latin typeface="Calibri"/>
                <a:cs typeface="Calibri"/>
              </a:rPr>
              <a:t>n</a:t>
            </a:r>
            <a:r>
              <a:rPr sz="2800" b="1" spc="-5" dirty="0">
                <a:latin typeface="Calibri"/>
                <a:cs typeface="Calibri"/>
              </a:rPr>
              <a:t>t  </a:t>
            </a:r>
            <a:r>
              <a:rPr sz="2800" b="1" spc="-20" dirty="0">
                <a:latin typeface="Calibri"/>
                <a:cs typeface="Calibri"/>
              </a:rPr>
              <a:t>For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World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Space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Week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magazine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under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endParaRPr sz="2800">
              <a:latin typeface="Calibri"/>
              <a:cs typeface="Calibri"/>
            </a:endParaRPr>
          </a:p>
          <a:p>
            <a:pPr marL="2019935" marR="5080" indent="3388360" algn="r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sl</a:t>
            </a:r>
            <a:r>
              <a:rPr sz="2800" b="1" spc="-20" dirty="0">
                <a:latin typeface="Calibri"/>
                <a:cs typeface="Calibri"/>
              </a:rPr>
              <a:t>o</a:t>
            </a:r>
            <a:r>
              <a:rPr sz="2800" b="1" spc="-60" dirty="0">
                <a:latin typeface="Calibri"/>
                <a:cs typeface="Calibri"/>
              </a:rPr>
              <a:t>g</a:t>
            </a:r>
            <a:r>
              <a:rPr sz="2800" b="1" spc="-5" dirty="0">
                <a:latin typeface="Calibri"/>
                <a:cs typeface="Calibri"/>
              </a:rPr>
              <a:t>an  (Space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entrepreneurship</a:t>
            </a:r>
            <a:r>
              <a:rPr sz="1800" spc="-15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00">
              <a:latin typeface="Calibri"/>
              <a:cs typeface="Calibri"/>
            </a:endParaRPr>
          </a:p>
          <a:p>
            <a:pPr marL="71755">
              <a:lnSpc>
                <a:spcPct val="100000"/>
              </a:lnSpc>
              <a:tabLst>
                <a:tab pos="5869305" algn="l"/>
              </a:tabLst>
            </a:pPr>
            <a:r>
              <a:rPr sz="32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https://drive.google.com/drive/fo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dirty="0">
                <a:latin typeface="Arial MT"/>
                <a:cs typeface="Arial MT"/>
              </a:rPr>
              <a:t>•</a:t>
            </a:r>
            <a:endParaRPr sz="3200">
              <a:latin typeface="Arial MT"/>
              <a:cs typeface="Arial MT"/>
            </a:endParaRPr>
          </a:p>
          <a:p>
            <a:pPr marL="1494155" marR="688975" indent="-1412240">
              <a:lnSpc>
                <a:spcPts val="3860"/>
              </a:lnSpc>
              <a:spcBef>
                <a:spcPts val="85"/>
              </a:spcBef>
            </a:pPr>
            <a:r>
              <a:rPr sz="32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lders/1IN5GIuaJIZg78WP6OYBhnL </a:t>
            </a:r>
            <a:r>
              <a:rPr sz="3200" spc="-7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8nGvG-kcSR?usp=sharing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" y="6"/>
            <a:ext cx="6857999" cy="9143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2223" y="4579704"/>
            <a:ext cx="5306695" cy="1983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0480">
              <a:lnSpc>
                <a:spcPct val="100000"/>
              </a:lnSpc>
              <a:spcBef>
                <a:spcPts val="105"/>
              </a:spcBef>
              <a:tabLst>
                <a:tab pos="5151120" algn="l"/>
              </a:tabLst>
            </a:pPr>
            <a:r>
              <a:rPr sz="3200" u="heavy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</a:t>
            </a:r>
            <a:r>
              <a:rPr sz="3200" u="heavy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t</a:t>
            </a:r>
            <a:r>
              <a:rPr sz="3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t</a:t>
            </a:r>
            <a:r>
              <a:rPr sz="3200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p</a:t>
            </a: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s</a:t>
            </a:r>
            <a:r>
              <a:rPr sz="32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:</a:t>
            </a: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//d</a:t>
            </a:r>
            <a:r>
              <a:rPr sz="32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r</a:t>
            </a:r>
            <a:r>
              <a:rPr sz="3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i</a:t>
            </a:r>
            <a:r>
              <a:rPr sz="3200" u="heavy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v</a:t>
            </a:r>
            <a:r>
              <a:rPr sz="3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e</a:t>
            </a:r>
            <a:r>
              <a:rPr sz="3200" u="heavy" spc="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.</a:t>
            </a:r>
            <a:r>
              <a:rPr sz="3200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g</a:t>
            </a: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oogle.</a:t>
            </a:r>
            <a:r>
              <a:rPr sz="3200" u="heavy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c</a:t>
            </a: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om/dr</a:t>
            </a:r>
            <a:r>
              <a:rPr sz="32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i</a:t>
            </a:r>
            <a:r>
              <a:rPr sz="3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v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dirty="0">
                <a:latin typeface="Arial MT"/>
                <a:cs typeface="Arial MT"/>
              </a:rPr>
              <a:t>•  </a:t>
            </a:r>
            <a:r>
              <a:rPr sz="32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e/folders/176pMzPxIMHJBH4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HcrbBYMUrIvyrDO_oj?usp=sh</a:t>
            </a:r>
            <a:endParaRPr sz="3200">
              <a:latin typeface="Calibri"/>
              <a:cs typeface="Calibri"/>
            </a:endParaRPr>
          </a:p>
          <a:p>
            <a:pPr marR="346710" algn="r">
              <a:lnSpc>
                <a:spcPct val="100000"/>
              </a:lnSpc>
              <a:spcBef>
                <a:spcPts val="25"/>
              </a:spcBef>
            </a:pPr>
            <a:r>
              <a:rPr sz="3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aring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7450" y="690752"/>
            <a:ext cx="5026025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38095" marR="5080" indent="1077595" algn="r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Calibri"/>
                <a:cs typeface="Calibri"/>
              </a:rPr>
              <a:t>Mond</a:t>
            </a:r>
            <a:r>
              <a:rPr sz="3200" b="1" spc="-70" dirty="0">
                <a:latin typeface="Calibri"/>
                <a:cs typeface="Calibri"/>
              </a:rPr>
              <a:t>a</a:t>
            </a:r>
            <a:r>
              <a:rPr sz="3200" b="1" dirty="0">
                <a:latin typeface="Calibri"/>
                <a:cs typeface="Calibri"/>
              </a:rPr>
              <a:t>y  Radio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entitled</a:t>
            </a:r>
            <a:endParaRPr sz="32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3200" b="1" dirty="0">
                <a:latin typeface="Calibri"/>
                <a:cs typeface="Calibri"/>
              </a:rPr>
              <a:t>(Space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and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Entrepreneurship)</a:t>
            </a:r>
            <a:endParaRPr sz="3200">
              <a:latin typeface="Calibri"/>
              <a:cs typeface="Calibri"/>
            </a:endParaRPr>
          </a:p>
          <a:p>
            <a:pPr marR="8890" algn="r">
              <a:lnSpc>
                <a:spcPct val="100000"/>
              </a:lnSpc>
              <a:spcBef>
                <a:spcPts val="25"/>
              </a:spcBef>
            </a:pPr>
            <a:r>
              <a:rPr sz="3200" b="1" spc="-5" dirty="0">
                <a:latin typeface="Calibri"/>
                <a:cs typeface="Calibri"/>
              </a:rPr>
              <a:t>With</a:t>
            </a:r>
            <a:r>
              <a:rPr sz="3200" b="1" spc="-10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articles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2728" y="752015"/>
            <a:ext cx="4119879" cy="204286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209800" algn="just">
              <a:lnSpc>
                <a:spcPct val="100299"/>
              </a:lnSpc>
              <a:spcBef>
                <a:spcPts val="90"/>
              </a:spcBef>
            </a:pPr>
            <a:r>
              <a:rPr sz="4400" spc="-229" dirty="0"/>
              <a:t>T</a:t>
            </a:r>
            <a:r>
              <a:rPr sz="4400" dirty="0"/>
              <a:t>uesd</a:t>
            </a:r>
            <a:r>
              <a:rPr sz="4400" spc="-100" dirty="0"/>
              <a:t>a</a:t>
            </a:r>
            <a:r>
              <a:rPr sz="4400" dirty="0"/>
              <a:t>y  </a:t>
            </a:r>
            <a:r>
              <a:rPr sz="4400" spc="-10" dirty="0"/>
              <a:t>Artistic paintings, </a:t>
            </a:r>
            <a:r>
              <a:rPr sz="4400" spc="-980" dirty="0"/>
              <a:t> </a:t>
            </a:r>
            <a:r>
              <a:rPr sz="4400" spc="-5" dirty="0"/>
              <a:t>coloring</a:t>
            </a:r>
            <a:r>
              <a:rPr sz="4400" spc="-110" dirty="0"/>
              <a:t> </a:t>
            </a:r>
            <a:r>
              <a:rPr sz="4400" spc="-20" dirty="0"/>
              <a:t>drawings</a:t>
            </a:r>
            <a:endParaRPr sz="4400"/>
          </a:p>
        </p:txBody>
      </p:sp>
      <p:sp>
        <p:nvSpPr>
          <p:cNvPr id="2" name="object 2"/>
          <p:cNvSpPr txBox="1">
            <a:spLocks noGrp="1"/>
          </p:cNvSpPr>
          <p:nvPr>
            <p:ph idx="1"/>
          </p:nvPr>
        </p:nvSpPr>
        <p:spPr>
          <a:xfrm>
            <a:off x="228600" y="2072226"/>
            <a:ext cx="6515100" cy="1983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655" marR="5080" indent="55880">
              <a:lnSpc>
                <a:spcPct val="100000"/>
              </a:lnSpc>
              <a:spcBef>
                <a:spcPts val="105"/>
              </a:spcBef>
              <a:tabLst>
                <a:tab pos="5017770" algn="l"/>
              </a:tabLst>
            </a:pPr>
            <a:r>
              <a:rPr spc="-30" dirty="0">
                <a:hlinkClick r:id="rId2"/>
              </a:rPr>
              <a:t>h</a:t>
            </a:r>
            <a:r>
              <a:rPr spc="-55" dirty="0">
                <a:hlinkClick r:id="rId2"/>
              </a:rPr>
              <a:t>t</a:t>
            </a:r>
            <a:r>
              <a:rPr dirty="0">
                <a:hlinkClick r:id="rId2"/>
              </a:rPr>
              <a:t>t</a:t>
            </a:r>
            <a:r>
              <a:rPr spc="-20" dirty="0">
                <a:hlinkClick r:id="rId2"/>
              </a:rPr>
              <a:t>p</a:t>
            </a:r>
            <a:r>
              <a:rPr spc="-5" dirty="0">
                <a:hlinkClick r:id="rId2"/>
              </a:rPr>
              <a:t>s</a:t>
            </a:r>
            <a:r>
              <a:rPr spc="-15" dirty="0">
                <a:hlinkClick r:id="rId2"/>
              </a:rPr>
              <a:t>:</a:t>
            </a:r>
            <a:r>
              <a:rPr spc="-5" dirty="0">
                <a:hlinkClick r:id="rId2"/>
              </a:rPr>
              <a:t>//dr</a:t>
            </a:r>
            <a:r>
              <a:rPr spc="-15" dirty="0">
                <a:hlinkClick r:id="rId2"/>
              </a:rPr>
              <a:t>i</a:t>
            </a:r>
            <a:r>
              <a:rPr spc="-35" dirty="0">
                <a:hlinkClick r:id="rId2"/>
              </a:rPr>
              <a:t>v</a:t>
            </a:r>
            <a:r>
              <a:rPr dirty="0">
                <a:hlinkClick r:id="rId2"/>
              </a:rPr>
              <a:t>e</a:t>
            </a:r>
            <a:r>
              <a:rPr spc="30" dirty="0">
                <a:hlinkClick r:id="rId2"/>
              </a:rPr>
              <a:t>.</a:t>
            </a:r>
            <a:r>
              <a:rPr spc="-25" dirty="0">
                <a:hlinkClick r:id="rId2"/>
              </a:rPr>
              <a:t>g</a:t>
            </a:r>
            <a:r>
              <a:rPr spc="-5" dirty="0">
                <a:hlinkClick r:id="rId2"/>
              </a:rPr>
              <a:t>oo</a:t>
            </a:r>
            <a:r>
              <a:rPr spc="5" dirty="0">
                <a:hlinkClick r:id="rId2"/>
              </a:rPr>
              <a:t>g</a:t>
            </a:r>
            <a:r>
              <a:rPr dirty="0">
                <a:hlinkClick r:id="rId2"/>
              </a:rPr>
              <a:t>le.</a:t>
            </a:r>
            <a:r>
              <a:rPr spc="-35" dirty="0">
                <a:hlinkClick r:id="rId2"/>
              </a:rPr>
              <a:t>c</a:t>
            </a:r>
            <a:r>
              <a:rPr spc="-5" dirty="0">
                <a:hlinkClick r:id="rId2"/>
              </a:rPr>
              <a:t>om/dr</a:t>
            </a:r>
            <a:r>
              <a:rPr dirty="0">
                <a:hlinkClick r:id="rId2"/>
              </a:rPr>
              <a:t>i</a:t>
            </a:r>
            <a:r>
              <a:rPr u="none" dirty="0"/>
              <a:t>	</a:t>
            </a:r>
            <a:r>
              <a:rPr u="none" dirty="0">
                <a:solidFill>
                  <a:srgbClr val="000000"/>
                </a:solidFill>
                <a:latin typeface="Arial MT"/>
                <a:cs typeface="Arial MT"/>
              </a:rPr>
              <a:t>•  </a:t>
            </a:r>
            <a:r>
              <a:rPr spc="-15" dirty="0">
                <a:hlinkClick r:id="rId2"/>
              </a:rPr>
              <a:t>ve/folders/1LtIIpkJuTW8svRS </a:t>
            </a:r>
            <a:r>
              <a:rPr u="none" spc="-10" dirty="0"/>
              <a:t> </a:t>
            </a:r>
            <a:r>
              <a:rPr spc="-10" dirty="0">
                <a:hlinkClick r:id="rId2"/>
              </a:rPr>
              <a:t>668ojXxtUtCmtpDzo?usp=sh</a:t>
            </a:r>
          </a:p>
          <a:p>
            <a:pPr marL="3983354">
              <a:lnSpc>
                <a:spcPct val="100000"/>
              </a:lnSpc>
              <a:spcBef>
                <a:spcPts val="25"/>
              </a:spcBef>
            </a:pPr>
            <a:r>
              <a:rPr dirty="0">
                <a:hlinkClick r:id="rId2"/>
              </a:rPr>
              <a:t>aring</a:t>
            </a:r>
          </a:p>
        </p:txBody>
      </p:sp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9508" y="4723894"/>
            <a:ext cx="5198745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5"/>
              </a:spcBef>
              <a:tabLst>
                <a:tab pos="5042535" algn="l"/>
              </a:tabLst>
            </a:pPr>
            <a:r>
              <a:rPr sz="3200" u="heavy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</a:t>
            </a:r>
            <a:r>
              <a:rPr sz="3200" u="heavy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t</a:t>
            </a:r>
            <a:r>
              <a:rPr sz="3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t</a:t>
            </a:r>
            <a:r>
              <a:rPr sz="32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p</a:t>
            </a: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s</a:t>
            </a:r>
            <a:r>
              <a:rPr sz="32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:</a:t>
            </a: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//dr</a:t>
            </a:r>
            <a:r>
              <a:rPr sz="32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i</a:t>
            </a:r>
            <a:r>
              <a:rPr sz="3200" u="heavy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v</a:t>
            </a:r>
            <a:r>
              <a:rPr sz="3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e</a:t>
            </a:r>
            <a:r>
              <a:rPr sz="3200" u="heavy" spc="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.</a:t>
            </a:r>
            <a:r>
              <a:rPr sz="3200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g</a:t>
            </a: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oo</a:t>
            </a:r>
            <a:r>
              <a:rPr sz="3200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g</a:t>
            </a:r>
            <a:r>
              <a:rPr sz="3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le.</a:t>
            </a:r>
            <a:r>
              <a:rPr sz="3200" u="heavy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c</a:t>
            </a: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om/dr</a:t>
            </a:r>
            <a:r>
              <a:rPr sz="3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i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dirty="0">
                <a:latin typeface="Arial MT"/>
                <a:cs typeface="Arial MT"/>
              </a:rPr>
              <a:t>•</a:t>
            </a:r>
            <a:endParaRPr sz="3200">
              <a:latin typeface="Arial MT"/>
              <a:cs typeface="Arial MT"/>
            </a:endParaRPr>
          </a:p>
          <a:p>
            <a:pPr marL="12700" marR="347345" indent="1031240">
              <a:lnSpc>
                <a:spcPct val="100000"/>
              </a:lnSpc>
            </a:pPr>
            <a:r>
              <a:rPr sz="3200" u="heavy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v</a:t>
            </a:r>
            <a:r>
              <a:rPr sz="3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e/</a:t>
            </a:r>
            <a:r>
              <a:rPr sz="3200" u="heavy" spc="-8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f</a:t>
            </a: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olde</a:t>
            </a:r>
            <a:r>
              <a:rPr sz="3200" u="heavy" spc="-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r</a:t>
            </a: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s/</a:t>
            </a:r>
            <a:r>
              <a:rPr sz="32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1</a:t>
            </a:r>
            <a:r>
              <a:rPr sz="3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mY</a:t>
            </a:r>
            <a:r>
              <a:rPr sz="32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I</a:t>
            </a:r>
            <a:r>
              <a:rPr sz="3200" u="heavy" spc="-18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Y</a:t>
            </a:r>
            <a:r>
              <a:rPr sz="3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J_</a:t>
            </a:r>
            <a:r>
              <a:rPr sz="32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z</a:t>
            </a:r>
            <a:r>
              <a:rPr sz="3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M-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W</a:t>
            </a: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43</a:t>
            </a:r>
            <a:r>
              <a:rPr sz="3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AXIgBc</a:t>
            </a:r>
            <a:r>
              <a:rPr sz="3200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G</a:t>
            </a:r>
            <a:r>
              <a:rPr sz="3200" u="heavy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V</a:t>
            </a:r>
            <a:r>
              <a:rPr sz="3200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S</a:t>
            </a:r>
            <a:r>
              <a:rPr sz="3200" u="heavy" spc="-1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V</a:t>
            </a: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J6j_tp</a:t>
            </a:r>
            <a:r>
              <a:rPr sz="32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k</a:t>
            </a: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CU9</a:t>
            </a:r>
            <a:r>
              <a:rPr sz="3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?</a:t>
            </a:r>
            <a:endParaRPr sz="3200">
              <a:latin typeface="Calibri"/>
              <a:cs typeface="Calibri"/>
            </a:endParaRPr>
          </a:p>
          <a:p>
            <a:pPr marL="2847975">
              <a:lnSpc>
                <a:spcPct val="100000"/>
              </a:lnSpc>
              <a:spcBef>
                <a:spcPts val="25"/>
              </a:spcBef>
            </a:pP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usp=sharing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08938" y="1118028"/>
            <a:ext cx="4533900" cy="185627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2052955" algn="just">
              <a:lnSpc>
                <a:spcPct val="100400"/>
              </a:lnSpc>
              <a:spcBef>
                <a:spcPts val="75"/>
              </a:spcBef>
            </a:pPr>
            <a:r>
              <a:rPr sz="4000" spc="-150" dirty="0"/>
              <a:t>W</a:t>
            </a:r>
            <a:r>
              <a:rPr sz="4000" spc="-10" dirty="0"/>
              <a:t>edn</a:t>
            </a:r>
            <a:r>
              <a:rPr sz="4000" spc="5" dirty="0"/>
              <a:t>e</a:t>
            </a:r>
            <a:r>
              <a:rPr sz="4000" spc="-5" dirty="0"/>
              <a:t>sd</a:t>
            </a:r>
            <a:r>
              <a:rPr sz="4000" spc="-85" dirty="0"/>
              <a:t>a</a:t>
            </a:r>
            <a:r>
              <a:rPr sz="4000" spc="-5" dirty="0"/>
              <a:t>y  </a:t>
            </a:r>
            <a:r>
              <a:rPr sz="4000" spc="-10" dirty="0"/>
              <a:t>Video clips </a:t>
            </a:r>
            <a:r>
              <a:rPr sz="4000" spc="-5" dirty="0"/>
              <a:t>of </a:t>
            </a:r>
            <a:r>
              <a:rPr sz="4000" spc="-20" dirty="0"/>
              <a:t>female </a:t>
            </a:r>
            <a:r>
              <a:rPr sz="4000" spc="-15" dirty="0"/>
              <a:t> students </a:t>
            </a:r>
            <a:r>
              <a:rPr sz="4000" spc="-30" dirty="0"/>
              <a:t>were</a:t>
            </a:r>
            <a:r>
              <a:rPr sz="4000" spc="-15" dirty="0"/>
              <a:t> </a:t>
            </a:r>
            <a:r>
              <a:rPr sz="4000" spc="-10" dirty="0"/>
              <a:t>shown</a:t>
            </a:r>
            <a:endParaRPr sz="4000"/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"/>
            <a:ext cx="6858000" cy="9143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39932" y="2995422"/>
            <a:ext cx="5997575" cy="36375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105"/>
              </a:spcBef>
              <a:tabLst>
                <a:tab pos="5841365" algn="l"/>
              </a:tabLst>
            </a:pPr>
            <a:r>
              <a:rPr sz="3200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</a:t>
            </a:r>
            <a:r>
              <a:rPr sz="3200" u="heavy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t</a:t>
            </a:r>
            <a:r>
              <a:rPr sz="3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t</a:t>
            </a:r>
            <a:r>
              <a:rPr sz="32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p</a:t>
            </a: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s://x.</a:t>
            </a:r>
            <a:r>
              <a:rPr sz="3200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c</a:t>
            </a: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om/m</a:t>
            </a:r>
            <a:r>
              <a:rPr sz="3200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o</a:t>
            </a:r>
            <a:r>
              <a:rPr sz="3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e_tbk</a:t>
            </a:r>
            <a:r>
              <a:rPr sz="3200" u="heavy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_</a:t>
            </a: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0</a:t>
            </a:r>
            <a:r>
              <a:rPr sz="32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6</a:t>
            </a:r>
            <a:r>
              <a:rPr sz="3200" u="heavy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_</a:t>
            </a:r>
            <a:r>
              <a:rPr sz="3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0090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dirty="0">
                <a:latin typeface="Arial MT"/>
                <a:cs typeface="Arial MT"/>
              </a:rPr>
              <a:t>•</a:t>
            </a:r>
            <a:endParaRPr sz="3200">
              <a:latin typeface="Arial MT"/>
              <a:cs typeface="Arial MT"/>
            </a:endParaRPr>
          </a:p>
          <a:p>
            <a:pPr marL="85725">
              <a:lnSpc>
                <a:spcPct val="100000"/>
              </a:lnSpc>
            </a:pPr>
            <a:r>
              <a:rPr sz="32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/status/1712040653691953609?s</a:t>
            </a:r>
            <a:endParaRPr sz="3200">
              <a:latin typeface="Calibri"/>
              <a:cs typeface="Calibri"/>
            </a:endParaRPr>
          </a:p>
          <a:p>
            <a:pPr marL="48895">
              <a:lnSpc>
                <a:spcPct val="100000"/>
              </a:lnSpc>
              <a:spcBef>
                <a:spcPts val="25"/>
              </a:spcBef>
            </a:pP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=46&amp;t=jk49tL5iS8vOldurO1vafAht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5841365" algn="l"/>
              </a:tabLst>
            </a:pPr>
            <a:r>
              <a:rPr sz="3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t</a:t>
            </a:r>
            <a:r>
              <a:rPr sz="32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p</a:t>
            </a: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s://x.</a:t>
            </a:r>
            <a:r>
              <a:rPr sz="3200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c</a:t>
            </a: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om/m</a:t>
            </a:r>
            <a:r>
              <a:rPr sz="3200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o</a:t>
            </a:r>
            <a:r>
              <a:rPr sz="3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e_tbk</a:t>
            </a:r>
            <a:r>
              <a:rPr sz="3200" u="heavy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_</a:t>
            </a: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06</a:t>
            </a:r>
            <a:r>
              <a:rPr sz="3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_009</a:t>
            </a: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0</a:t>
            </a:r>
            <a:r>
              <a:rPr sz="3200" u="heavy" spc="-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/</a:t>
            </a:r>
            <a:r>
              <a:rPr sz="3200" u="heavy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s</a:t>
            </a:r>
            <a:r>
              <a:rPr sz="3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t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dirty="0">
                <a:latin typeface="Arial MT"/>
                <a:cs typeface="Arial MT"/>
              </a:rPr>
              <a:t>•</a:t>
            </a:r>
            <a:endParaRPr sz="3200">
              <a:latin typeface="Arial MT"/>
              <a:cs typeface="Arial MT"/>
            </a:endParaRPr>
          </a:p>
          <a:p>
            <a:pPr marL="111125">
              <a:lnSpc>
                <a:spcPct val="100000"/>
              </a:lnSpc>
            </a:pP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atus/1711789249064837495?s=4</a:t>
            </a:r>
            <a:endParaRPr sz="3200">
              <a:latin typeface="Calibri"/>
              <a:cs typeface="Calibri"/>
            </a:endParaRPr>
          </a:p>
          <a:p>
            <a:pPr marL="805180">
              <a:lnSpc>
                <a:spcPct val="100000"/>
              </a:lnSpc>
              <a:spcBef>
                <a:spcPts val="25"/>
              </a:spcBef>
            </a:pP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6&amp;t=jk49tL5iS8vOldurO1vafA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8096" y="549917"/>
            <a:ext cx="482155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Activating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World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Space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Week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on</a:t>
            </a:r>
            <a:endParaRPr sz="2800">
              <a:latin typeface="Calibri"/>
              <a:cs typeface="Calibri"/>
            </a:endParaRPr>
          </a:p>
          <a:p>
            <a:pPr marR="6985" algn="r">
              <a:lnSpc>
                <a:spcPct val="100000"/>
              </a:lnSpc>
              <a:spcBef>
                <a:spcPts val="25"/>
              </a:spcBef>
            </a:pPr>
            <a:r>
              <a:rPr sz="2800" b="1" spc="-30" dirty="0">
                <a:latin typeface="Calibri"/>
                <a:cs typeface="Calibri"/>
              </a:rPr>
              <a:t>Twitter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social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media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"/>
            <a:ext cx="6858000" cy="9143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39932" y="3067558"/>
            <a:ext cx="5997575" cy="36375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105"/>
              </a:spcBef>
              <a:tabLst>
                <a:tab pos="5841365" algn="l"/>
              </a:tabLst>
            </a:pPr>
            <a:r>
              <a:rPr sz="3200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</a:t>
            </a:r>
            <a:r>
              <a:rPr sz="3200" u="heavy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t</a:t>
            </a:r>
            <a:r>
              <a:rPr sz="3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t</a:t>
            </a:r>
            <a:r>
              <a:rPr sz="32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p</a:t>
            </a: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s://x.</a:t>
            </a:r>
            <a:r>
              <a:rPr sz="3200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c</a:t>
            </a: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om/m</a:t>
            </a:r>
            <a:r>
              <a:rPr sz="3200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o</a:t>
            </a:r>
            <a:r>
              <a:rPr sz="3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e_tbk</a:t>
            </a:r>
            <a:r>
              <a:rPr sz="3200" u="heavy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_</a:t>
            </a: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0</a:t>
            </a:r>
            <a:r>
              <a:rPr sz="32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6</a:t>
            </a:r>
            <a:r>
              <a:rPr sz="3200" u="heavy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_</a:t>
            </a:r>
            <a:r>
              <a:rPr sz="3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0090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dirty="0">
                <a:latin typeface="Arial MT"/>
                <a:cs typeface="Arial MT"/>
              </a:rPr>
              <a:t>•</a:t>
            </a:r>
            <a:endParaRPr sz="3200">
              <a:latin typeface="Arial MT"/>
              <a:cs typeface="Arial MT"/>
            </a:endParaRPr>
          </a:p>
          <a:p>
            <a:pPr marL="85725">
              <a:lnSpc>
                <a:spcPct val="100000"/>
              </a:lnSpc>
            </a:pPr>
            <a:r>
              <a:rPr sz="32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/status/1711615293116608566?s</a:t>
            </a:r>
            <a:endParaRPr sz="3200">
              <a:latin typeface="Calibri"/>
              <a:cs typeface="Calibri"/>
            </a:endParaRPr>
          </a:p>
          <a:p>
            <a:pPr marL="48895">
              <a:lnSpc>
                <a:spcPct val="100000"/>
              </a:lnSpc>
              <a:spcBef>
                <a:spcPts val="20"/>
              </a:spcBef>
            </a:pP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=46&amp;t=jk49tL5iS8vOldurO1vafA</a:t>
            </a: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ht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5841365" algn="l"/>
              </a:tabLst>
            </a:pPr>
            <a:r>
              <a:rPr sz="3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t</a:t>
            </a:r>
            <a:r>
              <a:rPr sz="32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p</a:t>
            </a: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s://x.</a:t>
            </a:r>
            <a:r>
              <a:rPr sz="3200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c</a:t>
            </a: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om/m</a:t>
            </a:r>
            <a:r>
              <a:rPr sz="3200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o</a:t>
            </a:r>
            <a:r>
              <a:rPr sz="3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e_tbk</a:t>
            </a:r>
            <a:r>
              <a:rPr sz="3200" u="heavy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_</a:t>
            </a: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06</a:t>
            </a:r>
            <a:r>
              <a:rPr sz="3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_009</a:t>
            </a: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0</a:t>
            </a:r>
            <a:r>
              <a:rPr sz="3200" u="heavy" spc="-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/</a:t>
            </a:r>
            <a:r>
              <a:rPr sz="3200" u="heavy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s</a:t>
            </a:r>
            <a:r>
              <a:rPr sz="3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t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3200" dirty="0">
                <a:latin typeface="Arial MT"/>
                <a:cs typeface="Arial MT"/>
              </a:rPr>
              <a:t>•</a:t>
            </a:r>
            <a:endParaRPr sz="3200">
              <a:latin typeface="Arial MT"/>
              <a:cs typeface="Arial MT"/>
            </a:endParaRPr>
          </a:p>
          <a:p>
            <a:pPr marL="111125">
              <a:lnSpc>
                <a:spcPct val="100000"/>
              </a:lnSpc>
            </a:pP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atus/1712172074645549481?s=4</a:t>
            </a:r>
            <a:endParaRPr sz="3200">
              <a:latin typeface="Calibri"/>
              <a:cs typeface="Calibri"/>
            </a:endParaRPr>
          </a:p>
          <a:p>
            <a:pPr marL="805180">
              <a:lnSpc>
                <a:spcPct val="100000"/>
              </a:lnSpc>
              <a:spcBef>
                <a:spcPts val="25"/>
              </a:spcBef>
            </a:pP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6&amp;t=jk49tL5iS8vOldurO1vafA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35055"/>
            <a:ext cx="5486400" cy="298749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</TotalTime>
  <Words>220</Words>
  <Application>Microsoft Office PowerPoint</Application>
  <PresentationFormat>عرض على الشاشة (3:4)‏</PresentationFormat>
  <Paragraphs>78</Paragraphs>
  <Slides>17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انقلاب</vt:lpstr>
      <vt:lpstr>الشريحة 1</vt:lpstr>
      <vt:lpstr>Program Goalsm</vt:lpstr>
      <vt:lpstr>Sunday  Developing awareness of the importance of  space science and astronomy on life on Earth  through scientific meetings presented in</vt:lpstr>
      <vt:lpstr>الشريحة 4</vt:lpstr>
      <vt:lpstr>Tuesday  Artistic paintings,  coloring drawings</vt:lpstr>
      <vt:lpstr>Wednesday  Video clips of female  students were shown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cp:lastModifiedBy>pc</cp:lastModifiedBy>
  <cp:revision>1</cp:revision>
  <dcterms:created xsi:type="dcterms:W3CDTF">2023-10-14T16:53:13Z</dcterms:created>
  <dcterms:modified xsi:type="dcterms:W3CDTF">2023-10-14T16:56:38Z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2023-10-14T00:00:00Z</vt:filetime>
  </property>
</Properties>
</file>